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Lst>
  <p:notesMasterIdLst>
    <p:notesMasterId r:id="rId10"/>
  </p:notesMasterIdLst>
  <p:sldIdLst>
    <p:sldId id="256" r:id="rId2"/>
    <p:sldId id="257" r:id="rId3"/>
    <p:sldId id="271" r:id="rId4"/>
    <p:sldId id="272" r:id="rId5"/>
    <p:sldId id="273" r:id="rId6"/>
    <p:sldId id="274" r:id="rId7"/>
    <p:sldId id="275" r:id="rId8"/>
    <p:sldId id="276"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Quattrocento Sans" panose="020B0604020202020204" charset="0"/>
      <p:bold r:id="rId15"/>
      <p:italic r:id="rId16"/>
      <p:boldItalic r:id="rId17"/>
    </p:embeddedFont>
    <p:embeddedFont>
      <p:font typeface="Rockwell" panose="02060603020205020403" pitchFamily="18"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45126B-BA27-4756-B69E-A0438AAA70AF}">
  <a:tblStyle styleId="{1A45126B-BA27-4756-B69E-A0438AAA70AF}" styleName="Table_0">
    <a:wholeTbl>
      <a:tcTxStyle b="off" i="off">
        <a:font>
          <a:latin typeface="Segoe UI"/>
          <a:ea typeface="Segoe UI"/>
          <a:cs typeface="Segoe U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CE6"/>
          </a:solidFill>
        </a:fill>
      </a:tcStyle>
    </a:wholeTbl>
    <a:band1H>
      <a:tcTxStyle/>
      <a:tcStyle>
        <a:tcBdr/>
        <a:fill>
          <a:solidFill>
            <a:srgbClr val="CAD6CA"/>
          </a:solidFill>
        </a:fill>
      </a:tcStyle>
    </a:band1H>
    <a:band2H>
      <a:tcTxStyle/>
      <a:tcStyle>
        <a:tcBdr/>
      </a:tcStyle>
    </a:band2H>
    <a:band1V>
      <a:tcTxStyle/>
      <a:tcStyle>
        <a:tcBdr/>
        <a:fill>
          <a:solidFill>
            <a:srgbClr val="CAD6CA"/>
          </a:solidFill>
        </a:fill>
      </a:tcStyle>
    </a:band1V>
    <a:band2V>
      <a:tcTxStyle/>
      <a:tcStyle>
        <a:tcBdr/>
      </a:tcStyle>
    </a:band2V>
    <a:lastCol>
      <a:tcTxStyle b="on" i="off">
        <a:font>
          <a:latin typeface="Segoe UI"/>
          <a:ea typeface="Segoe UI"/>
          <a:cs typeface="Segoe UI"/>
        </a:font>
        <a:schemeClr val="lt1"/>
      </a:tcTxStyle>
      <a:tcStyle>
        <a:tcBdr/>
        <a:fill>
          <a:solidFill>
            <a:schemeClr val="accent1"/>
          </a:solidFill>
        </a:fill>
      </a:tcStyle>
    </a:lastCol>
    <a:firstCol>
      <a:tcTxStyle b="on" i="off">
        <a:font>
          <a:latin typeface="Segoe UI"/>
          <a:ea typeface="Segoe UI"/>
          <a:cs typeface="Segoe UI"/>
        </a:font>
        <a:schemeClr val="lt1"/>
      </a:tcTxStyle>
      <a:tcStyle>
        <a:tcBdr/>
        <a:fill>
          <a:solidFill>
            <a:schemeClr val="accent1"/>
          </a:solidFill>
        </a:fill>
      </a:tcStyle>
    </a:firstCol>
    <a:lastRow>
      <a:tcTxStyle b="on" i="off">
        <a:font>
          <a:latin typeface="Segoe UI"/>
          <a:ea typeface="Segoe UI"/>
          <a:cs typeface="Segoe U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a:ea typeface="Segoe UI"/>
          <a:cs typeface="Segoe U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47" y="5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dk1"/>
                </a:solidFill>
                <a:latin typeface="Calibri"/>
                <a:ea typeface="Calibri"/>
                <a:cs typeface="Calibri"/>
                <a:sym typeface="Calibri"/>
              </a:rPr>
              <a:t>At A Glance</a:t>
            </a:r>
            <a:endParaRPr/>
          </a:p>
          <a:p>
            <a:pPr marL="0" lvl="0" indent="0" algn="l" rtl="0">
              <a:spcBef>
                <a:spcPts val="0"/>
              </a:spcBef>
              <a:spcAft>
                <a:spcPts val="0"/>
              </a:spcAft>
              <a:buNone/>
            </a:pPr>
            <a:r>
              <a:rPr lang="en-US" sz="1100">
                <a:solidFill>
                  <a:schemeClr val="dk1"/>
                </a:solidFill>
                <a:latin typeface="Calibri"/>
                <a:ea typeface="Calibri"/>
                <a:cs typeface="Calibri"/>
                <a:sym typeface="Calibri"/>
              </a:rPr>
              <a:t>Accuracy products addresses Analytics in various areas without deviating Customers from current Data warehousing, BI solutions investment with a seamless API integration with the value of Analytics, AI embedded into any existing applications. </a:t>
            </a:r>
            <a:endParaRPr/>
          </a:p>
          <a:p>
            <a:pPr marL="0" lvl="0" indent="0" algn="l" rtl="0">
              <a:spcBef>
                <a:spcPts val="0"/>
              </a:spcBef>
              <a:spcAft>
                <a:spcPts val="0"/>
              </a:spcAft>
              <a:buNone/>
            </a:pPr>
            <a:r>
              <a:rPr lang="en-US" sz="1100">
                <a:solidFill>
                  <a:schemeClr val="dk1"/>
                </a:solidFill>
                <a:latin typeface="Calibri"/>
                <a:ea typeface="Calibri"/>
                <a:cs typeface="Calibri"/>
                <a:sym typeface="Calibri"/>
              </a:rPr>
              <a:t>Accuracy is progressing ahead of emerging trends like AI, Mobility, IoT, Big Data and Cloud in its specialization.</a:t>
            </a:r>
            <a:endParaRPr/>
          </a:p>
          <a:p>
            <a:pPr marL="0" lvl="0" indent="0" algn="l" rtl="0">
              <a:spcBef>
                <a:spcPts val="0"/>
              </a:spcBef>
              <a:spcAft>
                <a:spcPts val="0"/>
              </a:spcAft>
              <a:buNone/>
            </a:pPr>
            <a:r>
              <a:rPr lang="en-US" sz="1100">
                <a:solidFill>
                  <a:schemeClr val="dk1"/>
                </a:solidFill>
                <a:latin typeface="Calibri"/>
                <a:ea typeface="Calibri"/>
                <a:cs typeface="Calibri"/>
                <a:sym typeface="Calibri"/>
              </a:rPr>
              <a:t>Three Main Sections of Accuracy Products and Services: </a:t>
            </a:r>
            <a:endParaRPr/>
          </a:p>
          <a:p>
            <a:pPr marL="825500" lvl="1" indent="-228600" algn="l" rtl="0">
              <a:spcBef>
                <a:spcPts val="0"/>
              </a:spcBef>
              <a:spcAft>
                <a:spcPts val="0"/>
              </a:spcAft>
              <a:buClr>
                <a:schemeClr val="dk1"/>
              </a:buClr>
              <a:buSzPts val="1100"/>
              <a:buFont typeface="Calibri"/>
              <a:buAutoNum type="arabicPeriod"/>
            </a:pPr>
            <a:r>
              <a:rPr lang="en-US" sz="1100">
                <a:solidFill>
                  <a:schemeClr val="dk1"/>
                </a:solidFill>
                <a:latin typeface="Calibri"/>
                <a:ea typeface="Calibri"/>
                <a:cs typeface="Calibri"/>
                <a:sym typeface="Calibri"/>
              </a:rPr>
              <a:t>Data and AI Products – these are products that Accuracy re-sells from our partner data and AI product providers, </a:t>
            </a:r>
            <a:endParaRPr/>
          </a:p>
          <a:p>
            <a:pPr marL="825500" lvl="1" indent="-228600" algn="l" rtl="0">
              <a:spcBef>
                <a:spcPts val="0"/>
              </a:spcBef>
              <a:spcAft>
                <a:spcPts val="0"/>
              </a:spcAft>
              <a:buClr>
                <a:schemeClr val="dk1"/>
              </a:buClr>
              <a:buSzPts val="1100"/>
              <a:buFont typeface="Calibri"/>
              <a:buAutoNum type="arabicPeriod"/>
            </a:pPr>
            <a:r>
              <a:rPr lang="en-US" sz="1100">
                <a:solidFill>
                  <a:schemeClr val="dk1"/>
                </a:solidFill>
                <a:latin typeface="Calibri"/>
                <a:ea typeface="Calibri"/>
                <a:cs typeface="Calibri"/>
                <a:sym typeface="Calibri"/>
              </a:rPr>
              <a:t>Data and AI Services such as Data Consulting, Database Migrations, DWH/MDM/BI, Advanced Analytics, Big Data and Artificial Intelligence,</a:t>
            </a:r>
            <a:endParaRPr/>
          </a:p>
          <a:p>
            <a:pPr marL="825500" lvl="1" indent="-228600" algn="l" rtl="0">
              <a:spcBef>
                <a:spcPts val="0"/>
              </a:spcBef>
              <a:spcAft>
                <a:spcPts val="0"/>
              </a:spcAft>
              <a:buClr>
                <a:schemeClr val="dk1"/>
              </a:buClr>
              <a:buSzPts val="1100"/>
              <a:buFont typeface="Calibri"/>
              <a:buAutoNum type="arabicPeriod"/>
            </a:pPr>
            <a:r>
              <a:rPr lang="en-US" sz="1100">
                <a:solidFill>
                  <a:schemeClr val="dk1"/>
                </a:solidFill>
                <a:latin typeface="Calibri"/>
                <a:ea typeface="Calibri"/>
                <a:cs typeface="Calibri"/>
                <a:sym typeface="Calibri"/>
              </a:rPr>
              <a:t>Resource Augmentation – Accuracy provides you the experts for over 40 data technologies, Data and AI Resources, APJ Coverage and Flexible T &amp; M Models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0" name="Google Shape;12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8" name="Google Shape;12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6" name="Google Shape;127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80747e5f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5" name="Google Shape;1285;g580747e5f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3" name="Google Shape;12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1" name="Google Shape;130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BB5D9"/>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914400" y="3671767"/>
            <a:ext cx="7562000" cy="1546400"/>
          </a:xfrm>
          <a:prstGeom prst="rect">
            <a:avLst/>
          </a:prstGeom>
          <a:noFill/>
          <a:ln>
            <a:noFill/>
          </a:ln>
        </p:spPr>
        <p:txBody>
          <a:bodyPr spcFirstLastPara="1" wrap="square" lIns="91300" tIns="91300" rIns="91300" bIns="91300" anchor="b" anchorCtr="0"/>
          <a:lstStyle>
            <a:lvl1pPr marR="0" lvl="0" algn="l" rtl="0">
              <a:lnSpc>
                <a:spcPct val="90000"/>
              </a:lnSpc>
              <a:spcBef>
                <a:spcPts val="0"/>
              </a:spcBef>
              <a:spcAft>
                <a:spcPts val="0"/>
              </a:spcAft>
              <a:buClr>
                <a:srgbClr val="FFFFFF"/>
              </a:buClr>
              <a:buSzPts val="5000"/>
              <a:buFont typeface="Quattrocento Sans"/>
              <a:buNone/>
              <a:defRPr sz="6667" b="0" i="0" u="none" strike="noStrike" cap="none">
                <a:solidFill>
                  <a:srgbClr val="FFFFFF"/>
                </a:solidFill>
                <a:latin typeface="Quattrocento Sans"/>
                <a:ea typeface="Quattrocento Sans"/>
                <a:cs typeface="Quattrocento Sans"/>
                <a:sym typeface="Quattrocento Sans"/>
              </a:defRPr>
            </a:lvl1pPr>
            <a:lvl2pPr lvl="1">
              <a:spcBef>
                <a:spcPts val="0"/>
              </a:spcBef>
              <a:spcAft>
                <a:spcPts val="0"/>
              </a:spcAft>
              <a:buClr>
                <a:srgbClr val="FFFFFF"/>
              </a:buClr>
              <a:buSzPts val="5000"/>
              <a:buFont typeface="Arial"/>
              <a:buNone/>
              <a:defRPr sz="6667">
                <a:solidFill>
                  <a:srgbClr val="FFFFFF"/>
                </a:solidFill>
              </a:defRPr>
            </a:lvl2pPr>
            <a:lvl3pPr lvl="2">
              <a:spcBef>
                <a:spcPts val="0"/>
              </a:spcBef>
              <a:spcAft>
                <a:spcPts val="0"/>
              </a:spcAft>
              <a:buClr>
                <a:srgbClr val="FFFFFF"/>
              </a:buClr>
              <a:buSzPts val="5000"/>
              <a:buFont typeface="Arial"/>
              <a:buNone/>
              <a:defRPr sz="6667">
                <a:solidFill>
                  <a:srgbClr val="FFFFFF"/>
                </a:solidFill>
              </a:defRPr>
            </a:lvl3pPr>
            <a:lvl4pPr lvl="3">
              <a:spcBef>
                <a:spcPts val="0"/>
              </a:spcBef>
              <a:spcAft>
                <a:spcPts val="0"/>
              </a:spcAft>
              <a:buClr>
                <a:srgbClr val="FFFFFF"/>
              </a:buClr>
              <a:buSzPts val="5000"/>
              <a:buFont typeface="Arial"/>
              <a:buNone/>
              <a:defRPr sz="6667">
                <a:solidFill>
                  <a:srgbClr val="FFFFFF"/>
                </a:solidFill>
              </a:defRPr>
            </a:lvl4pPr>
            <a:lvl5pPr lvl="4">
              <a:spcBef>
                <a:spcPts val="0"/>
              </a:spcBef>
              <a:spcAft>
                <a:spcPts val="0"/>
              </a:spcAft>
              <a:buClr>
                <a:srgbClr val="FFFFFF"/>
              </a:buClr>
              <a:buSzPts val="5000"/>
              <a:buFont typeface="Arial"/>
              <a:buNone/>
              <a:defRPr sz="6667">
                <a:solidFill>
                  <a:srgbClr val="FFFFFF"/>
                </a:solidFill>
              </a:defRPr>
            </a:lvl5pPr>
            <a:lvl6pPr lvl="5">
              <a:spcBef>
                <a:spcPts val="0"/>
              </a:spcBef>
              <a:spcAft>
                <a:spcPts val="0"/>
              </a:spcAft>
              <a:buClr>
                <a:srgbClr val="FFFFFF"/>
              </a:buClr>
              <a:buSzPts val="5000"/>
              <a:buFont typeface="Arial"/>
              <a:buNone/>
              <a:defRPr sz="6667">
                <a:solidFill>
                  <a:srgbClr val="FFFFFF"/>
                </a:solidFill>
              </a:defRPr>
            </a:lvl6pPr>
            <a:lvl7pPr lvl="6">
              <a:spcBef>
                <a:spcPts val="0"/>
              </a:spcBef>
              <a:spcAft>
                <a:spcPts val="0"/>
              </a:spcAft>
              <a:buClr>
                <a:srgbClr val="FFFFFF"/>
              </a:buClr>
              <a:buSzPts val="5000"/>
              <a:buFont typeface="Arial"/>
              <a:buNone/>
              <a:defRPr sz="6667">
                <a:solidFill>
                  <a:srgbClr val="FFFFFF"/>
                </a:solidFill>
              </a:defRPr>
            </a:lvl7pPr>
            <a:lvl8pPr lvl="7">
              <a:spcBef>
                <a:spcPts val="0"/>
              </a:spcBef>
              <a:spcAft>
                <a:spcPts val="0"/>
              </a:spcAft>
              <a:buClr>
                <a:srgbClr val="FFFFFF"/>
              </a:buClr>
              <a:buSzPts val="5000"/>
              <a:buFont typeface="Arial"/>
              <a:buNone/>
              <a:defRPr sz="6667">
                <a:solidFill>
                  <a:srgbClr val="FFFFFF"/>
                </a:solidFill>
              </a:defRPr>
            </a:lvl8pPr>
            <a:lvl9pPr lvl="8">
              <a:spcBef>
                <a:spcPts val="0"/>
              </a:spcBef>
              <a:spcAft>
                <a:spcPts val="0"/>
              </a:spcAft>
              <a:buClr>
                <a:srgbClr val="FFFFFF"/>
              </a:buClr>
              <a:buSzPts val="5000"/>
              <a:buFont typeface="Arial"/>
              <a:buNone/>
              <a:defRPr sz="6667">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7_Custom Layout">
  <p:cSld name="37_Custom Layout">
    <p:bg>
      <p:bgPr>
        <a:solidFill>
          <a:schemeClr val="lt1"/>
        </a:solidFill>
        <a:effectLst/>
      </p:bgPr>
    </p:bg>
    <p:spTree>
      <p:nvGrpSpPr>
        <p:cNvPr id="1" name="Shape 105"/>
        <p:cNvGrpSpPr/>
        <p:nvPr/>
      </p:nvGrpSpPr>
      <p:grpSpPr>
        <a:xfrm>
          <a:off x="0" y="0"/>
          <a:ext cx="0" cy="0"/>
          <a:chOff x="0" y="0"/>
          <a:chExt cx="0" cy="0"/>
        </a:xfrm>
      </p:grpSpPr>
      <p:pic>
        <p:nvPicPr>
          <p:cNvPr id="106" name="Google Shape;106;p11"/>
          <p:cNvPicPr preferRelativeResize="0"/>
          <p:nvPr/>
        </p:nvPicPr>
        <p:blipFill rotWithShape="1">
          <a:blip r:embed="rId2">
            <a:alphaModFix/>
          </a:blip>
          <a:srcRect/>
          <a:stretch/>
        </p:blipFill>
        <p:spPr>
          <a:xfrm>
            <a:off x="7" y="3"/>
            <a:ext cx="12191996" cy="6857996"/>
          </a:xfrm>
          <a:prstGeom prst="rect">
            <a:avLst/>
          </a:prstGeom>
          <a:noFill/>
          <a:ln>
            <a:noFill/>
          </a:ln>
        </p:spPr>
      </p:pic>
      <p:sp>
        <p:nvSpPr>
          <p:cNvPr id="107" name="Google Shape;107;p11"/>
          <p:cNvSpPr/>
          <p:nvPr/>
        </p:nvSpPr>
        <p:spPr>
          <a:xfrm rot="10800000">
            <a:off x="4" y="23"/>
            <a:ext cx="12191992" cy="6857999"/>
          </a:xfrm>
          <a:prstGeom prst="rect">
            <a:avLst/>
          </a:prstGeom>
          <a:gradFill>
            <a:gsLst>
              <a:gs pos="0">
                <a:srgbClr val="000000">
                  <a:alpha val="0"/>
                </a:srgbClr>
              </a:gs>
              <a:gs pos="87000">
                <a:srgbClr val="000000"/>
              </a:gs>
              <a:gs pos="100000">
                <a:srgbClr val="000000"/>
              </a:gs>
            </a:gsLst>
            <a:lin ang="20399999"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733">
              <a:solidFill>
                <a:srgbClr val="FFFFFF"/>
              </a:solidFill>
              <a:latin typeface="Quattrocento Sans"/>
              <a:ea typeface="Quattrocento Sans"/>
              <a:cs typeface="Quattrocento Sans"/>
              <a:sym typeface="Quattrocento Sans"/>
            </a:endParaRPr>
          </a:p>
        </p:txBody>
      </p:sp>
      <p:sp>
        <p:nvSpPr>
          <p:cNvPr id="108" name="Google Shape;108;p11"/>
          <p:cNvSpPr txBox="1">
            <a:spLocks noGrp="1"/>
          </p:cNvSpPr>
          <p:nvPr>
            <p:ph type="body" idx="1"/>
          </p:nvPr>
        </p:nvSpPr>
        <p:spPr>
          <a:xfrm>
            <a:off x="455684" y="457205"/>
            <a:ext cx="11279117"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109" name="Google Shape;109;p11"/>
          <p:cNvGrpSpPr/>
          <p:nvPr/>
        </p:nvGrpSpPr>
        <p:grpSpPr>
          <a:xfrm>
            <a:off x="457200" y="-449548"/>
            <a:ext cx="5638800" cy="224775"/>
            <a:chOff x="511513" y="-2692400"/>
            <a:chExt cx="4724400" cy="1181100"/>
          </a:xfrm>
        </p:grpSpPr>
        <p:sp>
          <p:nvSpPr>
            <p:cNvPr id="110" name="Google Shape;110;p11"/>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11" name="Google Shape;111;p11"/>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12" name="Google Shape;112;p11"/>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13" name="Google Shape;113;p11"/>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1_Custom Layout">
  <p:cSld name="41_Custom Layout">
    <p:bg>
      <p:bgPr>
        <a:solidFill>
          <a:schemeClr val="lt1"/>
        </a:solidFill>
        <a:effectLst/>
      </p:bgPr>
    </p:bg>
    <p:spTree>
      <p:nvGrpSpPr>
        <p:cNvPr id="1" name="Shape 114"/>
        <p:cNvGrpSpPr/>
        <p:nvPr/>
      </p:nvGrpSpPr>
      <p:grpSpPr>
        <a:xfrm>
          <a:off x="0" y="0"/>
          <a:ext cx="0" cy="0"/>
          <a:chOff x="0" y="0"/>
          <a:chExt cx="0" cy="0"/>
        </a:xfrm>
      </p:grpSpPr>
      <p:pic>
        <p:nvPicPr>
          <p:cNvPr id="115" name="Google Shape;115;p12"/>
          <p:cNvPicPr preferRelativeResize="0"/>
          <p:nvPr/>
        </p:nvPicPr>
        <p:blipFill rotWithShape="1">
          <a:blip r:embed="rId2">
            <a:alphaModFix/>
          </a:blip>
          <a:srcRect l="1847" t="9236" b="7632"/>
          <a:stretch/>
        </p:blipFill>
        <p:spPr>
          <a:xfrm>
            <a:off x="3" y="4"/>
            <a:ext cx="12188684" cy="6857997"/>
          </a:xfrm>
          <a:prstGeom prst="rect">
            <a:avLst/>
          </a:prstGeom>
          <a:noFill/>
          <a:ln>
            <a:noFill/>
          </a:ln>
        </p:spPr>
      </p:pic>
      <p:sp>
        <p:nvSpPr>
          <p:cNvPr id="116" name="Google Shape;116;p12"/>
          <p:cNvSpPr/>
          <p:nvPr/>
        </p:nvSpPr>
        <p:spPr>
          <a:xfrm>
            <a:off x="-12706" y="0"/>
            <a:ext cx="12204708" cy="6858000"/>
          </a:xfrm>
          <a:prstGeom prst="rect">
            <a:avLst/>
          </a:prstGeom>
          <a:solidFill>
            <a:srgbClr val="0072C6">
              <a:alpha val="89803"/>
            </a:srgbClr>
          </a:solidFill>
          <a:ln>
            <a:noFill/>
          </a:ln>
        </p:spPr>
        <p:txBody>
          <a:bodyPr spcFirstLastPara="1" wrap="square" lIns="60850" tIns="45700" rIns="608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17" name="Google Shape;117;p12"/>
          <p:cNvSpPr txBox="1">
            <a:spLocks noGrp="1"/>
          </p:cNvSpPr>
          <p:nvPr>
            <p:ph type="body" idx="1"/>
          </p:nvPr>
        </p:nvSpPr>
        <p:spPr>
          <a:xfrm>
            <a:off x="455684" y="457201"/>
            <a:ext cx="11279117" cy="533400"/>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118" name="Google Shape;118;p12"/>
          <p:cNvGrpSpPr/>
          <p:nvPr/>
        </p:nvGrpSpPr>
        <p:grpSpPr>
          <a:xfrm>
            <a:off x="457200" y="-449548"/>
            <a:ext cx="5638800" cy="224775"/>
            <a:chOff x="511513" y="-2692400"/>
            <a:chExt cx="4724400" cy="1181100"/>
          </a:xfrm>
        </p:grpSpPr>
        <p:sp>
          <p:nvSpPr>
            <p:cNvPr id="119" name="Google Shape;119;p12"/>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20" name="Google Shape;120;p12"/>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21" name="Google Shape;121;p12"/>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22" name="Google Shape;122;p12"/>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
        <p:nvSpPr>
          <p:cNvPr id="123" name="Google Shape;123;p12"/>
          <p:cNvSpPr txBox="1">
            <a:spLocks noGrp="1"/>
          </p:cNvSpPr>
          <p:nvPr>
            <p:ph type="body" idx="2"/>
          </p:nvPr>
        </p:nvSpPr>
        <p:spPr>
          <a:xfrm>
            <a:off x="455687" y="2400304"/>
            <a:ext cx="3760716" cy="952501"/>
          </a:xfrm>
          <a:prstGeom prst="rect">
            <a:avLst/>
          </a:prstGeom>
          <a:noFill/>
          <a:ln>
            <a:noFill/>
          </a:ln>
        </p:spPr>
        <p:txBody>
          <a:bodyPr spcFirstLastPara="1" wrap="square" lIns="136950" tIns="0" rIns="136950" bIns="68475" anchor="t" anchorCtr="0"/>
          <a:lstStyle>
            <a:lvl1pPr marL="457200" marR="0" lvl="0" indent="-228600" algn="ctr" rtl="0">
              <a:spcBef>
                <a:spcPts val="1799"/>
              </a:spcBef>
              <a:spcAft>
                <a:spcPts val="0"/>
              </a:spcAft>
              <a:buClr>
                <a:srgbClr val="0072C6"/>
              </a:buClr>
              <a:buSzPts val="6133"/>
              <a:buFont typeface="Noto Sans Symbols"/>
              <a:buNone/>
              <a:defRPr sz="61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4" name="Google Shape;124;p12"/>
          <p:cNvSpPr txBox="1">
            <a:spLocks noGrp="1"/>
          </p:cNvSpPr>
          <p:nvPr>
            <p:ph type="body" idx="3"/>
          </p:nvPr>
        </p:nvSpPr>
        <p:spPr>
          <a:xfrm>
            <a:off x="455689" y="3399083"/>
            <a:ext cx="3760715" cy="830016"/>
          </a:xfrm>
          <a:prstGeom prst="rect">
            <a:avLst/>
          </a:prstGeom>
          <a:noFill/>
          <a:ln>
            <a:noFill/>
          </a:ln>
        </p:spPr>
        <p:txBody>
          <a:bodyPr spcFirstLastPara="1" wrap="square" lIns="136950" tIns="0" rIns="136950" bIns="0" anchor="t" anchorCtr="0"/>
          <a:lstStyle>
            <a:lvl1pPr marL="457200" marR="0" lvl="0" indent="-228600" algn="ctr"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5" name="Google Shape;125;p12"/>
          <p:cNvSpPr txBox="1">
            <a:spLocks noGrp="1"/>
          </p:cNvSpPr>
          <p:nvPr>
            <p:ph type="body" idx="4"/>
          </p:nvPr>
        </p:nvSpPr>
        <p:spPr>
          <a:xfrm>
            <a:off x="4216452" y="2400304"/>
            <a:ext cx="3759199" cy="952501"/>
          </a:xfrm>
          <a:prstGeom prst="rect">
            <a:avLst/>
          </a:prstGeom>
          <a:noFill/>
          <a:ln>
            <a:noFill/>
          </a:ln>
        </p:spPr>
        <p:txBody>
          <a:bodyPr spcFirstLastPara="1" wrap="square" lIns="136950" tIns="0" rIns="136950" bIns="68475" anchor="t" anchorCtr="0"/>
          <a:lstStyle>
            <a:lvl1pPr marL="457200" marR="0" lvl="0" indent="-228600" algn="ctr" rtl="0">
              <a:spcBef>
                <a:spcPts val="1799"/>
              </a:spcBef>
              <a:spcAft>
                <a:spcPts val="0"/>
              </a:spcAft>
              <a:buClr>
                <a:srgbClr val="0072C6"/>
              </a:buClr>
              <a:buSzPts val="6133"/>
              <a:buFont typeface="Noto Sans Symbols"/>
              <a:buNone/>
              <a:defRPr sz="61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6" name="Google Shape;126;p12"/>
          <p:cNvSpPr txBox="1">
            <a:spLocks noGrp="1"/>
          </p:cNvSpPr>
          <p:nvPr>
            <p:ph type="body" idx="5"/>
          </p:nvPr>
        </p:nvSpPr>
        <p:spPr>
          <a:xfrm>
            <a:off x="4216401" y="3399083"/>
            <a:ext cx="3755883" cy="830016"/>
          </a:xfrm>
          <a:prstGeom prst="rect">
            <a:avLst/>
          </a:prstGeom>
          <a:noFill/>
          <a:ln>
            <a:noFill/>
          </a:ln>
        </p:spPr>
        <p:txBody>
          <a:bodyPr spcFirstLastPara="1" wrap="square" lIns="136950" tIns="0" rIns="136950" bIns="0" anchor="t" anchorCtr="0"/>
          <a:lstStyle>
            <a:lvl1pPr marL="457200" marR="0" lvl="0" indent="-228600" algn="ctr"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7" name="Google Shape;127;p12"/>
          <p:cNvSpPr txBox="1">
            <a:spLocks noGrp="1"/>
          </p:cNvSpPr>
          <p:nvPr>
            <p:ph type="body" idx="6"/>
          </p:nvPr>
        </p:nvSpPr>
        <p:spPr>
          <a:xfrm>
            <a:off x="7975684" y="2402392"/>
            <a:ext cx="3744257" cy="937541"/>
          </a:xfrm>
          <a:prstGeom prst="rect">
            <a:avLst/>
          </a:prstGeom>
          <a:noFill/>
          <a:ln>
            <a:noFill/>
          </a:ln>
        </p:spPr>
        <p:txBody>
          <a:bodyPr spcFirstLastPara="1" wrap="square" lIns="136950" tIns="0" rIns="136950" bIns="68475" anchor="t" anchorCtr="0"/>
          <a:lstStyle>
            <a:lvl1pPr marL="457200" marR="0" lvl="0" indent="-228600" algn="ctr" rtl="0">
              <a:spcBef>
                <a:spcPts val="1799"/>
              </a:spcBef>
              <a:spcAft>
                <a:spcPts val="0"/>
              </a:spcAft>
              <a:buClr>
                <a:srgbClr val="0072C6"/>
              </a:buClr>
              <a:buSzPts val="6133"/>
              <a:buFont typeface="Noto Sans Symbols"/>
              <a:buNone/>
              <a:defRPr sz="61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8" name="Google Shape;128;p12"/>
          <p:cNvSpPr txBox="1">
            <a:spLocks noGrp="1"/>
          </p:cNvSpPr>
          <p:nvPr>
            <p:ph type="body" idx="7"/>
          </p:nvPr>
        </p:nvSpPr>
        <p:spPr>
          <a:xfrm>
            <a:off x="7975600" y="3399083"/>
            <a:ext cx="3759200" cy="830016"/>
          </a:xfrm>
          <a:prstGeom prst="rect">
            <a:avLst/>
          </a:prstGeom>
          <a:noFill/>
          <a:ln>
            <a:noFill/>
          </a:ln>
        </p:spPr>
        <p:txBody>
          <a:bodyPr spcFirstLastPara="1" wrap="square" lIns="136950" tIns="0" rIns="136950" bIns="0" anchor="t" anchorCtr="0"/>
          <a:lstStyle>
            <a:lvl1pPr marL="457200" marR="0" lvl="0" indent="-228600" algn="ctr"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267"/>
              </a:spcBef>
              <a:spcAft>
                <a:spcPts val="0"/>
              </a:spcAft>
              <a:buClr>
                <a:schemeClr val="lt1"/>
              </a:buClr>
              <a:buSzPts val="1333"/>
              <a:buFont typeface="Arial"/>
              <a:buNone/>
              <a:defRPr sz="1333"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9" name="Google Shape;129;p12"/>
          <p:cNvSpPr txBox="1">
            <a:spLocks noGrp="1"/>
          </p:cNvSpPr>
          <p:nvPr>
            <p:ph type="body" idx="8"/>
          </p:nvPr>
        </p:nvSpPr>
        <p:spPr>
          <a:xfrm>
            <a:off x="459792" y="1003728"/>
            <a:ext cx="11279117" cy="520272"/>
          </a:xfrm>
          <a:prstGeom prst="rect">
            <a:avLst/>
          </a:prstGeom>
          <a:noFill/>
          <a:ln>
            <a:noFill/>
          </a:ln>
        </p:spPr>
        <p:txBody>
          <a:bodyPr spcFirstLastPara="1" wrap="square" lIns="0" tIns="0" rIns="0" bIns="34275" anchor="t" anchorCtr="0"/>
          <a:lstStyle>
            <a:lvl1pPr marL="457200" marR="0" lvl="0" indent="-228600" algn="l" rtl="0">
              <a:lnSpc>
                <a:spcPct val="149964"/>
              </a:lnSpc>
              <a:spcBef>
                <a:spcPts val="0"/>
              </a:spcBef>
              <a:spcAft>
                <a:spcPts val="0"/>
              </a:spcAft>
              <a:buClr>
                <a:srgbClr val="FFFFFF"/>
              </a:buClr>
              <a:buSzPts val="2800"/>
              <a:buFont typeface="Noto Sans Symbols"/>
              <a:buNone/>
              <a:defRPr sz="2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0_Custom Layout">
  <p:cSld name="40_Custom Layout">
    <p:bg>
      <p:bgPr>
        <a:solidFill>
          <a:schemeClr val="lt1"/>
        </a:solidFill>
        <a:effectLst/>
      </p:bgPr>
    </p:bg>
    <p:spTree>
      <p:nvGrpSpPr>
        <p:cNvPr id="1" name="Shape 130"/>
        <p:cNvGrpSpPr/>
        <p:nvPr/>
      </p:nvGrpSpPr>
      <p:grpSpPr>
        <a:xfrm>
          <a:off x="0" y="0"/>
          <a:ext cx="0" cy="0"/>
          <a:chOff x="0" y="0"/>
          <a:chExt cx="0" cy="0"/>
        </a:xfrm>
      </p:grpSpPr>
      <p:pic>
        <p:nvPicPr>
          <p:cNvPr id="131" name="Google Shape;131;p13"/>
          <p:cNvPicPr preferRelativeResize="0"/>
          <p:nvPr/>
        </p:nvPicPr>
        <p:blipFill rotWithShape="1">
          <a:blip r:embed="rId2">
            <a:alphaModFix/>
          </a:blip>
          <a:srcRect/>
          <a:stretch/>
        </p:blipFill>
        <p:spPr>
          <a:xfrm>
            <a:off x="-24932" y="24"/>
            <a:ext cx="12216935" cy="6857999"/>
          </a:xfrm>
          <a:prstGeom prst="rect">
            <a:avLst/>
          </a:prstGeom>
          <a:noFill/>
          <a:ln>
            <a:noFill/>
          </a:ln>
        </p:spPr>
      </p:pic>
      <p:grpSp>
        <p:nvGrpSpPr>
          <p:cNvPr id="132" name="Google Shape;132;p13"/>
          <p:cNvGrpSpPr/>
          <p:nvPr/>
        </p:nvGrpSpPr>
        <p:grpSpPr>
          <a:xfrm>
            <a:off x="457200" y="-449548"/>
            <a:ext cx="5638800" cy="224775"/>
            <a:chOff x="511513" y="-2692400"/>
            <a:chExt cx="4724400" cy="1181100"/>
          </a:xfrm>
        </p:grpSpPr>
        <p:sp>
          <p:nvSpPr>
            <p:cNvPr id="133" name="Google Shape;133;p13"/>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34" name="Google Shape;134;p13"/>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35" name="Google Shape;135;p13"/>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36" name="Google Shape;136;p13"/>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
        <p:nvSpPr>
          <p:cNvPr id="137" name="Google Shape;137;p13"/>
          <p:cNvSpPr/>
          <p:nvPr/>
        </p:nvSpPr>
        <p:spPr>
          <a:xfrm rot="10800000">
            <a:off x="-24936" y="23"/>
            <a:ext cx="12216936" cy="6857999"/>
          </a:xfrm>
          <a:prstGeom prst="rect">
            <a:avLst/>
          </a:prstGeom>
          <a:gradFill>
            <a:gsLst>
              <a:gs pos="0">
                <a:srgbClr val="000000">
                  <a:alpha val="54901"/>
                </a:srgbClr>
              </a:gs>
              <a:gs pos="34000">
                <a:srgbClr val="000000">
                  <a:alpha val="54901"/>
                </a:srgbClr>
              </a:gs>
              <a:gs pos="99000">
                <a:srgbClr val="000000">
                  <a:alpha val="85882"/>
                </a:srgbClr>
              </a:gs>
              <a:gs pos="100000">
                <a:srgbClr val="000000">
                  <a:alpha val="85882"/>
                </a:srgbClr>
              </a:gs>
            </a:gsLst>
            <a:lin ang="20399999"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733">
              <a:solidFill>
                <a:srgbClr val="FFFFFF"/>
              </a:solidFill>
              <a:latin typeface="Quattrocento Sans"/>
              <a:ea typeface="Quattrocento Sans"/>
              <a:cs typeface="Quattrocento Sans"/>
              <a:sym typeface="Quattrocento Sans"/>
            </a:endParaRPr>
          </a:p>
        </p:txBody>
      </p:sp>
      <p:sp>
        <p:nvSpPr>
          <p:cNvPr id="138" name="Google Shape;138;p13"/>
          <p:cNvSpPr txBox="1">
            <a:spLocks noGrp="1"/>
          </p:cNvSpPr>
          <p:nvPr>
            <p:ph type="body" idx="1"/>
          </p:nvPr>
        </p:nvSpPr>
        <p:spPr>
          <a:xfrm>
            <a:off x="455684" y="457205"/>
            <a:ext cx="11279117"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with photo">
  <p:cSld name="2_Title with photo">
    <p:spTree>
      <p:nvGrpSpPr>
        <p:cNvPr id="1" name="Shape 139"/>
        <p:cNvGrpSpPr/>
        <p:nvPr/>
      </p:nvGrpSpPr>
      <p:grpSpPr>
        <a:xfrm>
          <a:off x="0" y="0"/>
          <a:ext cx="0" cy="0"/>
          <a:chOff x="0" y="0"/>
          <a:chExt cx="0" cy="0"/>
        </a:xfrm>
      </p:grpSpPr>
      <p:pic>
        <p:nvPicPr>
          <p:cNvPr id="140" name="Google Shape;140;p14"/>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141" name="Google Shape;141;p14"/>
          <p:cNvSpPr/>
          <p:nvPr/>
        </p:nvSpPr>
        <p:spPr>
          <a:xfrm>
            <a:off x="3" y="24"/>
            <a:ext cx="12204700" cy="6857999"/>
          </a:xfrm>
          <a:prstGeom prst="rect">
            <a:avLst/>
          </a:prstGeom>
          <a:gradFill>
            <a:gsLst>
              <a:gs pos="0">
                <a:srgbClr val="000000">
                  <a:alpha val="0"/>
                </a:srgbClr>
              </a:gs>
              <a:gs pos="39000">
                <a:srgbClr val="000000">
                  <a:alpha val="0"/>
                </a:srgbClr>
              </a:gs>
              <a:gs pos="82000">
                <a:srgbClr val="000000">
                  <a:alpha val="57647"/>
                </a:srgbClr>
              </a:gs>
              <a:gs pos="100000">
                <a:srgbClr val="000000">
                  <a:alpha val="57647"/>
                </a:srgbClr>
              </a:gs>
            </a:gsLst>
            <a:lin ang="1080000"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
        <p:nvSpPr>
          <p:cNvPr id="142" name="Google Shape;142;p14"/>
          <p:cNvSpPr/>
          <p:nvPr/>
        </p:nvSpPr>
        <p:spPr>
          <a:xfrm>
            <a:off x="6102434" y="0"/>
            <a:ext cx="6102351" cy="6858000"/>
          </a:xfrm>
          <a:prstGeom prst="rect">
            <a:avLst/>
          </a:prstGeom>
          <a:solidFill>
            <a:srgbClr val="0072C6">
              <a:alpha val="87843"/>
            </a:srgbClr>
          </a:solidFill>
          <a:ln>
            <a:noFill/>
          </a:ln>
        </p:spPr>
        <p:txBody>
          <a:bodyPr spcFirstLastPara="1" wrap="square" lIns="60850" tIns="45700" rIns="608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nvGrpSpPr>
          <p:cNvPr id="143" name="Google Shape;143;p14"/>
          <p:cNvGrpSpPr/>
          <p:nvPr/>
        </p:nvGrpSpPr>
        <p:grpSpPr>
          <a:xfrm>
            <a:off x="457200" y="-449548"/>
            <a:ext cx="5638800" cy="224775"/>
            <a:chOff x="511513" y="-2692400"/>
            <a:chExt cx="4724400" cy="1181100"/>
          </a:xfrm>
        </p:grpSpPr>
        <p:sp>
          <p:nvSpPr>
            <p:cNvPr id="144" name="Google Shape;144;p14"/>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45" name="Google Shape;145;p14"/>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46" name="Google Shape;146;p14"/>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47" name="Google Shape;147;p14"/>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
        <p:nvSpPr>
          <p:cNvPr id="148" name="Google Shape;148;p14"/>
          <p:cNvSpPr/>
          <p:nvPr/>
        </p:nvSpPr>
        <p:spPr>
          <a:xfrm flipH="1">
            <a:off x="47" y="-4824"/>
            <a:ext cx="6096001" cy="6862824"/>
          </a:xfrm>
          <a:prstGeom prst="rect">
            <a:avLst/>
          </a:prstGeom>
          <a:gradFill>
            <a:gsLst>
              <a:gs pos="0">
                <a:srgbClr val="000000">
                  <a:alpha val="0"/>
                </a:srgbClr>
              </a:gs>
              <a:gs pos="39000">
                <a:srgbClr val="000000">
                  <a:alpha val="0"/>
                </a:srgbClr>
              </a:gs>
              <a:gs pos="82000">
                <a:srgbClr val="000000">
                  <a:alpha val="57647"/>
                </a:srgbClr>
              </a:gs>
              <a:gs pos="100000">
                <a:srgbClr val="000000">
                  <a:alpha val="57647"/>
                </a:srgbClr>
              </a:gs>
            </a:gsLst>
            <a:lin ang="1080000"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Tree>
  </p:cSld>
  <p:clrMapOvr>
    <a:masterClrMapping/>
  </p:clrMapOvr>
  <p:transition>
    <p:fade/>
  </p:transition>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with photo">
  <p:cSld name="3_Title with photo">
    <p:spTree>
      <p:nvGrpSpPr>
        <p:cNvPr id="1" name="Shape 149"/>
        <p:cNvGrpSpPr/>
        <p:nvPr/>
      </p:nvGrpSpPr>
      <p:grpSpPr>
        <a:xfrm>
          <a:off x="0" y="0"/>
          <a:ext cx="0" cy="0"/>
          <a:chOff x="0" y="0"/>
          <a:chExt cx="0" cy="0"/>
        </a:xfrm>
      </p:grpSpPr>
      <p:sp>
        <p:nvSpPr>
          <p:cNvPr id="150" name="Google Shape;150;p15"/>
          <p:cNvSpPr/>
          <p:nvPr/>
        </p:nvSpPr>
        <p:spPr>
          <a:xfrm>
            <a:off x="3" y="0"/>
            <a:ext cx="12204700" cy="6858000"/>
          </a:xfrm>
          <a:prstGeom prst="rect">
            <a:avLst/>
          </a:prstGeom>
          <a:solidFill>
            <a:srgbClr val="0072C6"/>
          </a:solidFill>
          <a:ln>
            <a:noFill/>
          </a:ln>
        </p:spPr>
        <p:txBody>
          <a:bodyPr spcFirstLastPara="1" wrap="square" lIns="60850" tIns="45700" rIns="608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nvGrpSpPr>
          <p:cNvPr id="151" name="Google Shape;151;p15"/>
          <p:cNvGrpSpPr/>
          <p:nvPr/>
        </p:nvGrpSpPr>
        <p:grpSpPr>
          <a:xfrm>
            <a:off x="457200" y="-449548"/>
            <a:ext cx="5638800" cy="224775"/>
            <a:chOff x="511513" y="-2692400"/>
            <a:chExt cx="4724400" cy="1181100"/>
          </a:xfrm>
        </p:grpSpPr>
        <p:sp>
          <p:nvSpPr>
            <p:cNvPr id="152" name="Google Shape;152;p15"/>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53" name="Google Shape;153;p15"/>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54" name="Google Shape;154;p15"/>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55" name="Google Shape;155;p15"/>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pic>
        <p:nvPicPr>
          <p:cNvPr id="156" name="Google Shape;156;p15"/>
          <p:cNvPicPr preferRelativeResize="0"/>
          <p:nvPr/>
        </p:nvPicPr>
        <p:blipFill rotWithShape="1">
          <a:blip r:embed="rId2">
            <a:alphaModFix/>
          </a:blip>
          <a:srcRect/>
          <a:stretch/>
        </p:blipFill>
        <p:spPr>
          <a:xfrm>
            <a:off x="484271" y="3162556"/>
            <a:ext cx="2500223" cy="532935"/>
          </a:xfrm>
          <a:prstGeom prst="rect">
            <a:avLst/>
          </a:prstGeom>
          <a:noFill/>
          <a:ln>
            <a:noFill/>
          </a:ln>
        </p:spPr>
      </p:pic>
      <p:sp>
        <p:nvSpPr>
          <p:cNvPr id="157" name="Google Shape;157;p15"/>
          <p:cNvSpPr txBox="1"/>
          <p:nvPr/>
        </p:nvSpPr>
        <p:spPr>
          <a:xfrm>
            <a:off x="457201" y="6019800"/>
            <a:ext cx="11277600" cy="3810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67">
                <a:solidFill>
                  <a:srgbClr val="FFFFFF"/>
                </a:solidFill>
                <a:latin typeface="Quattrocento Sans"/>
                <a:ea typeface="Quattrocento Sans"/>
                <a:cs typeface="Quattrocento Sans"/>
                <a:sym typeface="Quattrocento Sans"/>
              </a:rPr>
              <a:t>© 2016 Microsoft Corporation. All rights reserved. Microsoft, Windows, and other product names are or may be registered trademarks and/or trademarks in the U.S. and/or other countries.</a:t>
            </a:r>
            <a:endParaRPr/>
          </a:p>
          <a:p>
            <a:pPr marL="0" marR="0" lvl="0" indent="0" algn="l" rtl="0">
              <a:spcBef>
                <a:spcPts val="0"/>
              </a:spcBef>
              <a:spcAft>
                <a:spcPts val="0"/>
              </a:spcAft>
              <a:buNone/>
            </a:pPr>
            <a:r>
              <a:rPr lang="en-US" sz="667">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Tree>
  </p:cSld>
  <p:clrMapOvr>
    <a:masterClrMapping/>
  </p:clrMapOvr>
  <p:transition>
    <p:fade/>
  </p:transition>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Title with photo">
  <p:cSld name="4_Title with photo">
    <p:spTree>
      <p:nvGrpSpPr>
        <p:cNvPr id="1" name="Shape 158"/>
        <p:cNvGrpSpPr/>
        <p:nvPr/>
      </p:nvGrpSpPr>
      <p:grpSpPr>
        <a:xfrm>
          <a:off x="0" y="0"/>
          <a:ext cx="0" cy="0"/>
          <a:chOff x="0" y="0"/>
          <a:chExt cx="0" cy="0"/>
        </a:xfrm>
      </p:grpSpPr>
      <p:pic>
        <p:nvPicPr>
          <p:cNvPr id="159" name="Google Shape;159;p16"/>
          <p:cNvPicPr preferRelativeResize="0"/>
          <p:nvPr/>
        </p:nvPicPr>
        <p:blipFill rotWithShape="1">
          <a:blip r:embed="rId2">
            <a:alphaModFix/>
          </a:blip>
          <a:srcRect/>
          <a:stretch/>
        </p:blipFill>
        <p:spPr>
          <a:xfrm>
            <a:off x="-1" y="-4825"/>
            <a:ext cx="12192000" cy="6862825"/>
          </a:xfrm>
          <a:prstGeom prst="rect">
            <a:avLst/>
          </a:prstGeom>
          <a:noFill/>
          <a:ln>
            <a:noFill/>
          </a:ln>
        </p:spPr>
      </p:pic>
      <p:sp>
        <p:nvSpPr>
          <p:cNvPr id="160" name="Google Shape;160;p16"/>
          <p:cNvSpPr/>
          <p:nvPr/>
        </p:nvSpPr>
        <p:spPr>
          <a:xfrm flipH="1">
            <a:off x="47" y="-4824"/>
            <a:ext cx="6096001" cy="6862824"/>
          </a:xfrm>
          <a:prstGeom prst="rect">
            <a:avLst/>
          </a:prstGeom>
          <a:gradFill>
            <a:gsLst>
              <a:gs pos="0">
                <a:srgbClr val="000000">
                  <a:alpha val="0"/>
                </a:srgbClr>
              </a:gs>
              <a:gs pos="39000">
                <a:srgbClr val="000000">
                  <a:alpha val="0"/>
                </a:srgbClr>
              </a:gs>
              <a:gs pos="82000">
                <a:srgbClr val="000000">
                  <a:alpha val="57647"/>
                </a:srgbClr>
              </a:gs>
              <a:gs pos="100000">
                <a:srgbClr val="000000">
                  <a:alpha val="57647"/>
                </a:srgbClr>
              </a:gs>
            </a:gsLst>
            <a:lin ang="1080000"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
        <p:nvSpPr>
          <p:cNvPr id="161" name="Google Shape;161;p16"/>
          <p:cNvSpPr/>
          <p:nvPr/>
        </p:nvSpPr>
        <p:spPr>
          <a:xfrm>
            <a:off x="-12702" y="0"/>
            <a:ext cx="12204700" cy="6858000"/>
          </a:xfrm>
          <a:prstGeom prst="rect">
            <a:avLst/>
          </a:prstGeom>
          <a:gradFill>
            <a:gsLst>
              <a:gs pos="0">
                <a:srgbClr val="000000">
                  <a:alpha val="0"/>
                </a:srgbClr>
              </a:gs>
              <a:gs pos="39000">
                <a:srgbClr val="000000">
                  <a:alpha val="0"/>
                </a:srgbClr>
              </a:gs>
              <a:gs pos="82000">
                <a:srgbClr val="000000">
                  <a:alpha val="57647"/>
                </a:srgbClr>
              </a:gs>
              <a:gs pos="100000">
                <a:srgbClr val="000000">
                  <a:alpha val="57647"/>
                </a:srgbClr>
              </a:gs>
            </a:gsLst>
            <a:lin ang="1080000"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
        <p:nvSpPr>
          <p:cNvPr id="162" name="Google Shape;162;p16"/>
          <p:cNvSpPr/>
          <p:nvPr/>
        </p:nvSpPr>
        <p:spPr>
          <a:xfrm>
            <a:off x="-12700" y="0"/>
            <a:ext cx="6102351" cy="6858000"/>
          </a:xfrm>
          <a:prstGeom prst="rect">
            <a:avLst/>
          </a:prstGeom>
          <a:solidFill>
            <a:srgbClr val="0072C6">
              <a:alpha val="87843"/>
            </a:srgbClr>
          </a:solidFill>
          <a:ln>
            <a:noFill/>
          </a:ln>
        </p:spPr>
        <p:txBody>
          <a:bodyPr spcFirstLastPara="1" wrap="square" lIns="60850" tIns="45700" rIns="608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nvGrpSpPr>
          <p:cNvPr id="163" name="Google Shape;163;p16"/>
          <p:cNvGrpSpPr/>
          <p:nvPr/>
        </p:nvGrpSpPr>
        <p:grpSpPr>
          <a:xfrm>
            <a:off x="457200" y="-449548"/>
            <a:ext cx="5638800" cy="224775"/>
            <a:chOff x="511513" y="-2692400"/>
            <a:chExt cx="4724400" cy="1181100"/>
          </a:xfrm>
        </p:grpSpPr>
        <p:sp>
          <p:nvSpPr>
            <p:cNvPr id="164" name="Google Shape;164;p16"/>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65" name="Google Shape;165;p16"/>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66" name="Google Shape;166;p16"/>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67" name="Google Shape;167;p16"/>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
        <p:nvSpPr>
          <p:cNvPr id="168" name="Google Shape;168;p16"/>
          <p:cNvSpPr txBox="1">
            <a:spLocks noGrp="1"/>
          </p:cNvSpPr>
          <p:nvPr>
            <p:ph type="body" idx="1"/>
          </p:nvPr>
        </p:nvSpPr>
        <p:spPr>
          <a:xfrm>
            <a:off x="455683" y="457205"/>
            <a:ext cx="5646668"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alkin 2">
  <p:cSld name="Walkin 2">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17"/>
          <p:cNvSpPr/>
          <p:nvPr/>
        </p:nvSpPr>
        <p:spPr>
          <a:xfrm flipH="1">
            <a:off x="0" y="-4824"/>
            <a:ext cx="12192000" cy="6862824"/>
          </a:xfrm>
          <a:prstGeom prst="rect">
            <a:avLst/>
          </a:prstGeom>
          <a:gradFill>
            <a:gsLst>
              <a:gs pos="0">
                <a:srgbClr val="000000">
                  <a:alpha val="0"/>
                </a:srgbClr>
              </a:gs>
              <a:gs pos="39000">
                <a:srgbClr val="000000">
                  <a:alpha val="0"/>
                </a:srgbClr>
              </a:gs>
              <a:gs pos="82000">
                <a:srgbClr val="000000">
                  <a:alpha val="57647"/>
                </a:srgbClr>
              </a:gs>
              <a:gs pos="100000">
                <a:srgbClr val="000000">
                  <a:alpha val="57647"/>
                </a:srgbClr>
              </a:gs>
            </a:gsLst>
            <a:lin ang="1080000"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
        <p:nvSpPr>
          <p:cNvPr id="171" name="Google Shape;171;p17"/>
          <p:cNvSpPr/>
          <p:nvPr/>
        </p:nvSpPr>
        <p:spPr>
          <a:xfrm>
            <a:off x="3" y="4"/>
            <a:ext cx="5647788" cy="6853221"/>
          </a:xfrm>
          <a:prstGeom prst="rect">
            <a:avLst/>
          </a:prstGeom>
          <a:solidFill>
            <a:srgbClr val="0072C6">
              <a:alpha val="87843"/>
            </a:srgbClr>
          </a:solidFill>
          <a:ln>
            <a:noFill/>
          </a:ln>
        </p:spPr>
        <p:txBody>
          <a:bodyPr spcFirstLastPara="1" wrap="square" lIns="60850" tIns="45700" rIns="608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Tree>
  </p:cSld>
  <p:clrMapOvr>
    <a:masterClrMapping/>
  </p:clrMapOvr>
  <p:transition>
    <p:fade/>
  </p:transition>
  <p:extLst>
    <p:ext uri="{DCECCB84-F9BA-43D5-87BE-67443E8EF086}">
      <p15:sldGuideLst xmlns:p15="http://schemas.microsoft.com/office/powerpoint/2012/main">
        <p15:guide id="1" pos="288">
          <p15:clr>
            <a:srgbClr val="FBAE40"/>
          </p15:clr>
        </p15:guide>
        <p15:guide id="2" pos="7546">
          <p15:clr>
            <a:srgbClr val="FBAE40"/>
          </p15:clr>
        </p15:guide>
        <p15:guide id="3" orient="horz" pos="298">
          <p15:clr>
            <a:srgbClr val="FBAE40"/>
          </p15:clr>
        </p15:guide>
        <p15:guide id="4" orient="horz" pos="410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alkin 1">
  <p:cSld name="Walkin 1">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18"/>
          <p:cNvSpPr/>
          <p:nvPr/>
        </p:nvSpPr>
        <p:spPr>
          <a:xfrm>
            <a:off x="3" y="4"/>
            <a:ext cx="5647788" cy="6853221"/>
          </a:xfrm>
          <a:prstGeom prst="rect">
            <a:avLst/>
          </a:prstGeom>
          <a:solidFill>
            <a:srgbClr val="0072C6">
              <a:alpha val="87843"/>
            </a:srgbClr>
          </a:solidFill>
          <a:ln>
            <a:noFill/>
          </a:ln>
        </p:spPr>
        <p:txBody>
          <a:bodyPr spcFirstLastPara="1" wrap="square" lIns="60850" tIns="45700" rIns="608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Tree>
  </p:cSld>
  <p:clrMapOvr>
    <a:masterClrMapping/>
  </p:clrMapOvr>
  <p:transition>
    <p:fade/>
  </p:transition>
  <p:extLst>
    <p:ext uri="{DCECCB84-F9BA-43D5-87BE-67443E8EF086}">
      <p15:sldGuideLst xmlns:p15="http://schemas.microsoft.com/office/powerpoint/2012/main">
        <p15:guide id="1" pos="288">
          <p15:clr>
            <a:srgbClr val="FBAE40"/>
          </p15:clr>
        </p15:guide>
        <p15:guide id="2" pos="7546">
          <p15:clr>
            <a:srgbClr val="FBAE40"/>
          </p15:clr>
        </p15:guide>
        <p15:guide id="3" orient="horz" pos="298">
          <p15:clr>
            <a:srgbClr val="FBAE40"/>
          </p15:clr>
        </p15:guide>
        <p15:guide id="4" orient="horz" pos="410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1_Custom Layout">
  <p:cSld name="51_Custom Layout">
    <p:bg>
      <p:bgPr>
        <a:solidFill>
          <a:schemeClr val="lt1">
            <a:alpha val="89803"/>
          </a:schemeClr>
        </a:solidFill>
        <a:effectLst/>
      </p:bgPr>
    </p:bg>
    <p:spTree>
      <p:nvGrpSpPr>
        <p:cNvPr id="1" name="Shape 174"/>
        <p:cNvGrpSpPr/>
        <p:nvPr/>
      </p:nvGrpSpPr>
      <p:grpSpPr>
        <a:xfrm>
          <a:off x="0" y="0"/>
          <a:ext cx="0" cy="0"/>
          <a:chOff x="0" y="0"/>
          <a:chExt cx="0" cy="0"/>
        </a:xfrm>
      </p:grpSpPr>
      <p:grpSp>
        <p:nvGrpSpPr>
          <p:cNvPr id="175" name="Google Shape;175;p19"/>
          <p:cNvGrpSpPr/>
          <p:nvPr/>
        </p:nvGrpSpPr>
        <p:grpSpPr>
          <a:xfrm>
            <a:off x="457200" y="-449548"/>
            <a:ext cx="5638800" cy="224775"/>
            <a:chOff x="511513" y="-2692400"/>
            <a:chExt cx="4724400" cy="1181100"/>
          </a:xfrm>
        </p:grpSpPr>
        <p:sp>
          <p:nvSpPr>
            <p:cNvPr id="176" name="Google Shape;176;p19"/>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77" name="Google Shape;177;p19"/>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78" name="Google Shape;178;p19"/>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79" name="Google Shape;179;p19"/>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Split layout ">
  <p:cSld name="2_Split layout ">
    <p:spTree>
      <p:nvGrpSpPr>
        <p:cNvPr id="1" name="Shape 180"/>
        <p:cNvGrpSpPr/>
        <p:nvPr/>
      </p:nvGrpSpPr>
      <p:grpSpPr>
        <a:xfrm>
          <a:off x="0" y="0"/>
          <a:ext cx="0" cy="0"/>
          <a:chOff x="0" y="0"/>
          <a:chExt cx="0" cy="0"/>
        </a:xfrm>
      </p:grpSpPr>
      <p:sp>
        <p:nvSpPr>
          <p:cNvPr id="181" name="Google Shape;181;p20"/>
          <p:cNvSpPr/>
          <p:nvPr/>
        </p:nvSpPr>
        <p:spPr>
          <a:xfrm>
            <a:off x="0" y="0"/>
            <a:ext cx="4114800" cy="6858000"/>
          </a:xfrm>
          <a:prstGeom prst="rect">
            <a:avLst/>
          </a:prstGeom>
          <a:solidFill>
            <a:srgbClr val="000F2E"/>
          </a:solidFill>
          <a:ln>
            <a:noFill/>
          </a:ln>
        </p:spPr>
        <p:txBody>
          <a:bodyPr spcFirstLastPara="1" wrap="square" lIns="182575" tIns="146000" rIns="182575" bIns="1460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82" name="Google Shape;182;p20"/>
          <p:cNvSpPr txBox="1">
            <a:spLocks noGrp="1"/>
          </p:cNvSpPr>
          <p:nvPr>
            <p:ph type="body" idx="1"/>
          </p:nvPr>
        </p:nvSpPr>
        <p:spPr>
          <a:xfrm>
            <a:off x="85" y="86"/>
            <a:ext cx="4100945" cy="2507673"/>
          </a:xfrm>
          <a:prstGeom prst="rect">
            <a:avLst/>
          </a:prstGeom>
          <a:noFill/>
          <a:ln>
            <a:noFill/>
          </a:ln>
        </p:spPr>
        <p:txBody>
          <a:bodyPr spcFirstLastPara="1" wrap="square" lIns="294450" tIns="294450" rIns="294450" bIns="68475" anchor="t" anchorCtr="0"/>
          <a:lstStyle>
            <a:lvl1pPr marL="457200" marR="0" lvl="0" indent="-228600" algn="l" rtl="0">
              <a:spcBef>
                <a:spcPts val="1799"/>
              </a:spcBef>
              <a:spcAft>
                <a:spcPts val="0"/>
              </a:spcAft>
              <a:buClr>
                <a:srgbClr val="0072C6"/>
              </a:buClr>
              <a:buSzPts val="4400"/>
              <a:buFont typeface="Noto Sans Symbols"/>
              <a:buNone/>
              <a:defRPr sz="4400" b="0" i="0" u="none" strike="noStrike" cap="none">
                <a:solidFill>
                  <a:schemeClr val="lt1"/>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3" name="Google Shape;183;p20"/>
          <p:cNvSpPr txBox="1">
            <a:spLocks noGrp="1"/>
          </p:cNvSpPr>
          <p:nvPr>
            <p:ph type="body" idx="2"/>
          </p:nvPr>
        </p:nvSpPr>
        <p:spPr>
          <a:xfrm>
            <a:off x="85" y="2531489"/>
            <a:ext cx="4100945" cy="959859"/>
          </a:xfrm>
          <a:prstGeom prst="rect">
            <a:avLst/>
          </a:prstGeom>
          <a:noFill/>
          <a:ln>
            <a:noFill/>
          </a:ln>
        </p:spPr>
        <p:txBody>
          <a:bodyPr spcFirstLastPara="1" wrap="square" lIns="294450" tIns="34275" rIns="294450" bIns="68475" anchor="t" anchorCtr="0"/>
          <a:lstStyle>
            <a:lvl1pPr marL="457200" marR="0" lvl="0" indent="-228600" algn="l" rtl="0">
              <a:spcBef>
                <a:spcPts val="1799"/>
              </a:spcBef>
              <a:spcAft>
                <a:spcPts val="0"/>
              </a:spcAft>
              <a:buClr>
                <a:srgbClr val="0072C6"/>
              </a:buClr>
              <a:buSzPts val="2400"/>
              <a:buFont typeface="Noto Sans Symbols"/>
              <a:buNone/>
              <a:defRPr sz="2400"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347"/>
              </a:spcBef>
              <a:spcAft>
                <a:spcPts val="0"/>
              </a:spcAft>
              <a:buClr>
                <a:schemeClr val="dk1"/>
              </a:buClr>
              <a:buSzPts val="1733"/>
              <a:buFont typeface="Arial"/>
              <a:buNone/>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4" name="Google Shape;184;p20"/>
          <p:cNvSpPr txBox="1">
            <a:spLocks noGrp="1"/>
          </p:cNvSpPr>
          <p:nvPr>
            <p:ph type="body" idx="3"/>
          </p:nvPr>
        </p:nvSpPr>
        <p:spPr>
          <a:xfrm>
            <a:off x="1" y="3505200"/>
            <a:ext cx="4087813" cy="3352800"/>
          </a:xfrm>
          <a:prstGeom prst="rect">
            <a:avLst/>
          </a:prstGeom>
          <a:noFill/>
          <a:ln>
            <a:noFill/>
          </a:ln>
        </p:spPr>
        <p:txBody>
          <a:bodyPr spcFirstLastPara="1" wrap="square" lIns="294450" tIns="68475" rIns="68475" bIns="68475" anchor="t" anchorCtr="0"/>
          <a:lstStyle>
            <a:lvl1pPr marL="457200" marR="0" lvl="0" indent="-228600" algn="l" rtl="0">
              <a:spcBef>
                <a:spcPts val="1799"/>
              </a:spcBef>
              <a:spcAft>
                <a:spcPts val="0"/>
              </a:spcAft>
              <a:buClr>
                <a:srgbClr val="0072C6"/>
              </a:buClr>
              <a:buSzPts val="2000"/>
              <a:buFont typeface="Noto Sans Symbols"/>
              <a:buNone/>
              <a:defRPr sz="2000" b="0" i="0" u="none" strike="noStrike" cap="none">
                <a:solidFill>
                  <a:schemeClr val="lt1"/>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lt1"/>
              </a:buClr>
              <a:buSzPts val="1733"/>
              <a:buFont typeface="Arial"/>
              <a:buChar char="•"/>
              <a:defRPr sz="1733" b="0" i="0" u="none" strike="noStrike" cap="none">
                <a:solidFill>
                  <a:schemeClr val="lt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lt1"/>
              </a:buClr>
              <a:buSzPts val="1600"/>
              <a:buFont typeface="Arial"/>
              <a:buChar char="•"/>
              <a:defRPr sz="1600" b="0" i="0" u="none" strike="noStrike" cap="none">
                <a:solidFill>
                  <a:schemeClr val="lt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lt1"/>
              </a:buClr>
              <a:buSzPts val="1467"/>
              <a:buFont typeface="Arial"/>
              <a:buChar char="–"/>
              <a:defRPr sz="1467" b="0" i="0" u="none" strike="noStrike" cap="none">
                <a:solidFill>
                  <a:schemeClr val="lt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lt1"/>
              </a:buClr>
              <a:buSzPts val="1467"/>
              <a:buFont typeface="Arial"/>
              <a:buChar char="»"/>
              <a:defRPr sz="1467"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5" name="Google Shape;185;p20"/>
          <p:cNvSpPr>
            <a:spLocks noGrp="1"/>
          </p:cNvSpPr>
          <p:nvPr>
            <p:ph type="pic" idx="4"/>
          </p:nvPr>
        </p:nvSpPr>
        <p:spPr>
          <a:xfrm>
            <a:off x="4100564" y="0"/>
            <a:ext cx="8091487" cy="6858000"/>
          </a:xfrm>
          <a:prstGeom prst="rect">
            <a:avLst/>
          </a:prstGeom>
          <a:noFill/>
          <a:ln>
            <a:noFill/>
          </a:ln>
        </p:spPr>
        <p:txBody>
          <a:bodyPr spcFirstLastPara="1" wrap="square" lIns="68475" tIns="34275" rIns="68475" bIns="34275" anchor="t" anchorCtr="0"/>
          <a:lstStyle>
            <a:lvl1pPr marR="0" lvl="0" algn="l" rtl="0">
              <a:spcBef>
                <a:spcPts val="1799"/>
              </a:spcBef>
              <a:spcAft>
                <a:spcPts val="0"/>
              </a:spcAft>
              <a:buClr>
                <a:srgbClr val="0072C6"/>
              </a:buClr>
              <a:buSzPts val="240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R="0" lvl="3"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R="0" lvl="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R="0" lvl="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R="0" lvl="6"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R="0" lvl="7"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R="0" lvl="8"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87_Title with photo">
  <p:cSld name="87_Title with photo">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1847" t="9236" b="7632"/>
          <a:stretch/>
        </p:blipFill>
        <p:spPr>
          <a:xfrm>
            <a:off x="3" y="4"/>
            <a:ext cx="12188684" cy="6857997"/>
          </a:xfrm>
          <a:prstGeom prst="rect">
            <a:avLst/>
          </a:prstGeom>
          <a:noFill/>
          <a:ln>
            <a:noFill/>
          </a:ln>
        </p:spPr>
      </p:pic>
      <p:grpSp>
        <p:nvGrpSpPr>
          <p:cNvPr id="14" name="Google Shape;14;p3"/>
          <p:cNvGrpSpPr/>
          <p:nvPr/>
        </p:nvGrpSpPr>
        <p:grpSpPr>
          <a:xfrm>
            <a:off x="457200" y="-449548"/>
            <a:ext cx="5638800" cy="224775"/>
            <a:chOff x="511513" y="-2692400"/>
            <a:chExt cx="4724400" cy="1181100"/>
          </a:xfrm>
        </p:grpSpPr>
        <p:sp>
          <p:nvSpPr>
            <p:cNvPr id="15" name="Google Shape;15;p3"/>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6" name="Google Shape;16;p3"/>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7" name="Google Shape;17;p3"/>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8" name="Google Shape;18;p3"/>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
        <p:nvSpPr>
          <p:cNvPr id="19" name="Google Shape;19;p3"/>
          <p:cNvSpPr/>
          <p:nvPr/>
        </p:nvSpPr>
        <p:spPr>
          <a:xfrm rot="10800000">
            <a:off x="3" y="-5"/>
            <a:ext cx="12191996" cy="6857997"/>
          </a:xfrm>
          <a:prstGeom prst="rect">
            <a:avLst/>
          </a:prstGeom>
          <a:gradFill>
            <a:gsLst>
              <a:gs pos="0">
                <a:srgbClr val="000000">
                  <a:alpha val="69803"/>
                </a:srgbClr>
              </a:gs>
              <a:gs pos="17000">
                <a:srgbClr val="000000">
                  <a:alpha val="69803"/>
                </a:srgbClr>
              </a:gs>
              <a:gs pos="98000">
                <a:srgbClr val="000000">
                  <a:alpha val="89803"/>
                </a:srgbClr>
              </a:gs>
              <a:gs pos="100000">
                <a:srgbClr val="000000">
                  <a:alpha val="89803"/>
                </a:srgbClr>
              </a:gs>
            </a:gsLst>
            <a:lin ang="20399999"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733">
              <a:solidFill>
                <a:srgbClr val="FFFFFF"/>
              </a:solidFill>
              <a:latin typeface="Quattrocento Sans"/>
              <a:ea typeface="Quattrocento Sans"/>
              <a:cs typeface="Quattrocento Sans"/>
              <a:sym typeface="Quattrocento Sans"/>
            </a:endParaRPr>
          </a:p>
        </p:txBody>
      </p:sp>
      <p:sp>
        <p:nvSpPr>
          <p:cNvPr id="20" name="Google Shape;20;p3"/>
          <p:cNvSpPr txBox="1">
            <a:spLocks noGrp="1"/>
          </p:cNvSpPr>
          <p:nvPr>
            <p:ph type="body" idx="1"/>
          </p:nvPr>
        </p:nvSpPr>
        <p:spPr>
          <a:xfrm>
            <a:off x="455684" y="457205"/>
            <a:ext cx="11279117"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288">
          <p15:clr>
            <a:srgbClr val="FBAE40"/>
          </p15:clr>
        </p15:guide>
        <p15:guide id="3" orient="horz" pos="4032">
          <p15:clr>
            <a:srgbClr val="FBAE40"/>
          </p15:clr>
        </p15:guide>
        <p15:guide id="4" pos="288">
          <p15:clr>
            <a:srgbClr val="FBAE40"/>
          </p15:clr>
        </p15:guide>
        <p15:guide id="5" pos="73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0" y="0"/>
            <a:ext cx="3000000" cy="3000000"/>
          </a:xfrm>
          <a:prstGeom prst="rect">
            <a:avLst/>
          </a:prstGeom>
          <a:noFill/>
          <a:ln>
            <a:noFill/>
          </a:ln>
        </p:spPr>
        <p:txBody>
          <a:bodyPr spcFirstLastPara="1" wrap="square" lIns="102675" tIns="34275" rIns="102675" bIns="102675" anchor="t" anchorCtr="0"/>
          <a:lstStyle>
            <a:lvl1pPr marR="0" lvl="0" algn="l" rtl="0">
              <a:lnSpc>
                <a:spcPct val="90000"/>
              </a:lnSpc>
              <a:spcBef>
                <a:spcPts val="0"/>
              </a:spcBef>
              <a:spcAft>
                <a:spcPts val="0"/>
              </a:spcAft>
              <a:buClr>
                <a:schemeClr val="dk1"/>
              </a:buClr>
              <a:buSzPts val="4800"/>
              <a:buFont typeface="Quattrocento Sans"/>
              <a:buNone/>
              <a:defRPr sz="48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8" name="Google Shape;188;p21"/>
          <p:cNvSpPr txBox="1">
            <a:spLocks noGrp="1"/>
          </p:cNvSpPr>
          <p:nvPr>
            <p:ph type="sldNum" idx="12"/>
          </p:nvPr>
        </p:nvSpPr>
        <p:spPr>
          <a:xfrm>
            <a:off x="0" y="0"/>
            <a:ext cx="3000000" cy="3000000"/>
          </a:xfrm>
          <a:prstGeom prst="rect">
            <a:avLst/>
          </a:prstGeom>
          <a:noFill/>
          <a:ln>
            <a:noFill/>
          </a:ln>
        </p:spPr>
        <p:txBody>
          <a:bodyPr spcFirstLastPara="1" wrap="square" lIns="68475" tIns="34275" rIns="68475" bIns="34275" anchor="t" anchorCtr="0">
            <a:noAutofit/>
          </a:bodyPr>
          <a:lstStyle>
            <a:lvl1pPr marL="0" marR="0" lvl="0" indent="0" algn="l" rtl="0">
              <a:spcBef>
                <a:spcPts val="0"/>
              </a:spcBef>
              <a:buNone/>
              <a:defRPr sz="1867">
                <a:solidFill>
                  <a:srgbClr val="505050"/>
                </a:solidFill>
                <a:latin typeface="Quattrocento Sans"/>
                <a:ea typeface="Quattrocento Sans"/>
                <a:cs typeface="Quattrocento Sans"/>
                <a:sym typeface="Quattrocento Sans"/>
              </a:defRPr>
            </a:lvl1pPr>
            <a:lvl2pPr marL="0" marR="0" lvl="1" indent="0" algn="l" rtl="0">
              <a:spcBef>
                <a:spcPts val="0"/>
              </a:spcBef>
              <a:buNone/>
              <a:defRPr sz="1867">
                <a:solidFill>
                  <a:srgbClr val="505050"/>
                </a:solidFill>
                <a:latin typeface="Quattrocento Sans"/>
                <a:ea typeface="Quattrocento Sans"/>
                <a:cs typeface="Quattrocento Sans"/>
                <a:sym typeface="Quattrocento Sans"/>
              </a:defRPr>
            </a:lvl2pPr>
            <a:lvl3pPr marL="0" marR="0" lvl="2" indent="0" algn="l" rtl="0">
              <a:spcBef>
                <a:spcPts val="0"/>
              </a:spcBef>
              <a:buNone/>
              <a:defRPr sz="1867">
                <a:solidFill>
                  <a:srgbClr val="505050"/>
                </a:solidFill>
                <a:latin typeface="Quattrocento Sans"/>
                <a:ea typeface="Quattrocento Sans"/>
                <a:cs typeface="Quattrocento Sans"/>
                <a:sym typeface="Quattrocento Sans"/>
              </a:defRPr>
            </a:lvl3pPr>
            <a:lvl4pPr marL="0" marR="0" lvl="3" indent="0" algn="l" rtl="0">
              <a:spcBef>
                <a:spcPts val="0"/>
              </a:spcBef>
              <a:buNone/>
              <a:defRPr sz="1867">
                <a:solidFill>
                  <a:srgbClr val="505050"/>
                </a:solidFill>
                <a:latin typeface="Quattrocento Sans"/>
                <a:ea typeface="Quattrocento Sans"/>
                <a:cs typeface="Quattrocento Sans"/>
                <a:sym typeface="Quattrocento Sans"/>
              </a:defRPr>
            </a:lvl4pPr>
            <a:lvl5pPr marL="0" marR="0" lvl="4" indent="0" algn="l" rtl="0">
              <a:spcBef>
                <a:spcPts val="0"/>
              </a:spcBef>
              <a:buNone/>
              <a:defRPr sz="1867">
                <a:solidFill>
                  <a:srgbClr val="505050"/>
                </a:solidFill>
                <a:latin typeface="Quattrocento Sans"/>
                <a:ea typeface="Quattrocento Sans"/>
                <a:cs typeface="Quattrocento Sans"/>
                <a:sym typeface="Quattrocento Sans"/>
              </a:defRPr>
            </a:lvl5pPr>
            <a:lvl6pPr marL="0" marR="0" lvl="5" indent="0" algn="l" rtl="0">
              <a:spcBef>
                <a:spcPts val="0"/>
              </a:spcBef>
              <a:buNone/>
              <a:defRPr sz="1867">
                <a:solidFill>
                  <a:srgbClr val="505050"/>
                </a:solidFill>
                <a:latin typeface="Quattrocento Sans"/>
                <a:ea typeface="Quattrocento Sans"/>
                <a:cs typeface="Quattrocento Sans"/>
                <a:sym typeface="Quattrocento Sans"/>
              </a:defRPr>
            </a:lvl6pPr>
            <a:lvl7pPr marL="0" marR="0" lvl="6" indent="0" algn="l" rtl="0">
              <a:spcBef>
                <a:spcPts val="0"/>
              </a:spcBef>
              <a:buNone/>
              <a:defRPr sz="1867">
                <a:solidFill>
                  <a:srgbClr val="505050"/>
                </a:solidFill>
                <a:latin typeface="Quattrocento Sans"/>
                <a:ea typeface="Quattrocento Sans"/>
                <a:cs typeface="Quattrocento Sans"/>
                <a:sym typeface="Quattrocento Sans"/>
              </a:defRPr>
            </a:lvl7pPr>
            <a:lvl8pPr marL="0" marR="0" lvl="7" indent="0" algn="l" rtl="0">
              <a:spcBef>
                <a:spcPts val="0"/>
              </a:spcBef>
              <a:buNone/>
              <a:defRPr sz="1867">
                <a:solidFill>
                  <a:srgbClr val="505050"/>
                </a:solidFill>
                <a:latin typeface="Quattrocento Sans"/>
                <a:ea typeface="Quattrocento Sans"/>
                <a:cs typeface="Quattrocento Sans"/>
                <a:sym typeface="Quattrocento Sans"/>
              </a:defRPr>
            </a:lvl8pPr>
            <a:lvl9pPr marL="0" marR="0" lvl="8" indent="0" algn="l" rtl="0">
              <a:spcBef>
                <a:spcPts val="0"/>
              </a:spcBef>
              <a:buNone/>
              <a:defRPr sz="1867">
                <a:solidFill>
                  <a:srgbClr val="505050"/>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89" name="Google Shape;189;p21"/>
          <p:cNvSpPr txBox="1">
            <a:spLocks noGrp="1"/>
          </p:cNvSpPr>
          <p:nvPr>
            <p:ph type="ftr" idx="11"/>
          </p:nvPr>
        </p:nvSpPr>
        <p:spPr>
          <a:xfrm>
            <a:off x="228601" y="6553286"/>
            <a:ext cx="11201400" cy="304801"/>
          </a:xfrm>
          <a:prstGeom prst="rect">
            <a:avLst/>
          </a:prstGeom>
          <a:noFill/>
          <a:ln>
            <a:noFill/>
          </a:ln>
        </p:spPr>
        <p:txBody>
          <a:bodyPr spcFirstLastPara="1" wrap="square" lIns="68475" tIns="34275" rIns="68475" bIns="34275" anchor="t" anchorCtr="0"/>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519252" y="228688"/>
            <a:ext cx="11151917" cy="747897"/>
          </a:xfrm>
          <a:prstGeom prst="rect">
            <a:avLst/>
          </a:prstGeom>
          <a:noFill/>
          <a:ln>
            <a:noFill/>
          </a:ln>
        </p:spPr>
        <p:txBody>
          <a:bodyPr spcFirstLastPara="1" wrap="square" lIns="68475" tIns="34275" rIns="68475" bIns="34275" anchor="t" anchorCtr="0"/>
          <a:lstStyle>
            <a:lvl1pPr marR="0" lvl="0" algn="l" rtl="0">
              <a:lnSpc>
                <a:spcPct val="90000"/>
              </a:lnSpc>
              <a:spcBef>
                <a:spcPts val="0"/>
              </a:spcBef>
              <a:spcAft>
                <a:spcPts val="0"/>
              </a:spcAft>
              <a:buClr>
                <a:schemeClr val="dk1"/>
              </a:buClr>
              <a:buSzPts val="4800"/>
              <a:buFont typeface="Quattrocento Sans"/>
              <a:buNone/>
              <a:defRPr sz="48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2" name="Google Shape;192;p22"/>
          <p:cNvSpPr txBox="1">
            <a:spLocks noGrp="1"/>
          </p:cNvSpPr>
          <p:nvPr>
            <p:ph type="body" idx="1"/>
          </p:nvPr>
        </p:nvSpPr>
        <p:spPr>
          <a:xfrm>
            <a:off x="519252" y="1447888"/>
            <a:ext cx="11151917" cy="1973561"/>
          </a:xfrm>
          <a:prstGeom prst="rect">
            <a:avLst/>
          </a:prstGeom>
          <a:noFill/>
          <a:ln>
            <a:noFill/>
          </a:ln>
        </p:spPr>
        <p:txBody>
          <a:bodyPr spcFirstLastPara="1" wrap="square" lIns="68475" tIns="34275" rIns="68475" bIns="34275" anchor="t" anchorCtr="0"/>
          <a:lstStyle>
            <a:lvl1pPr marL="457200" marR="0" lvl="0" indent="-228600" algn="l" rtl="0">
              <a:spcBef>
                <a:spcPts val="1799"/>
              </a:spcBef>
              <a:spcAft>
                <a:spcPts val="0"/>
              </a:spcAft>
              <a:buClr>
                <a:srgbClr val="0072C6"/>
              </a:buClr>
              <a:buSzPts val="240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0" y="0"/>
            <a:ext cx="3000000" cy="3000000"/>
          </a:xfrm>
          <a:prstGeom prst="rect">
            <a:avLst/>
          </a:prstGeom>
          <a:noFill/>
          <a:ln>
            <a:noFill/>
          </a:ln>
        </p:spPr>
        <p:txBody>
          <a:bodyPr spcFirstLastPara="1" wrap="square" lIns="68475" tIns="34275" rIns="68475" bIns="34275" anchor="t" anchorCtr="0"/>
          <a:lstStyle>
            <a:lvl1pPr marR="0" lvl="0" algn="l" rtl="0">
              <a:lnSpc>
                <a:spcPct val="90000"/>
              </a:lnSpc>
              <a:spcBef>
                <a:spcPts val="0"/>
              </a:spcBef>
              <a:spcAft>
                <a:spcPts val="0"/>
              </a:spcAft>
              <a:buClr>
                <a:schemeClr val="dk1"/>
              </a:buClr>
              <a:buSzPts val="4800"/>
              <a:buFont typeface="Quattrocento Sans"/>
              <a:buNone/>
              <a:defRPr sz="48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5" name="Google Shape;195;p23"/>
          <p:cNvSpPr txBox="1">
            <a:spLocks noGrp="1"/>
          </p:cNvSpPr>
          <p:nvPr>
            <p:ph type="ftr" idx="11"/>
          </p:nvPr>
        </p:nvSpPr>
        <p:spPr>
          <a:xfrm>
            <a:off x="0" y="0"/>
            <a:ext cx="3000000" cy="3000000"/>
          </a:xfrm>
          <a:prstGeom prst="rect">
            <a:avLst/>
          </a:prstGeom>
          <a:noFill/>
          <a:ln>
            <a:noFill/>
          </a:ln>
        </p:spPr>
        <p:txBody>
          <a:bodyPr spcFirstLastPara="1" wrap="square" lIns="68475" tIns="34275" rIns="68475" bIns="34275" anchor="t" anchorCtr="0"/>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6" name="Google Shape;196;p23"/>
          <p:cNvSpPr txBox="1">
            <a:spLocks noGrp="1"/>
          </p:cNvSpPr>
          <p:nvPr>
            <p:ph type="sldNum" idx="12"/>
          </p:nvPr>
        </p:nvSpPr>
        <p:spPr>
          <a:xfrm>
            <a:off x="11430085" y="6478592"/>
            <a:ext cx="761999" cy="379413"/>
          </a:xfrm>
          <a:prstGeom prst="rect">
            <a:avLst/>
          </a:prstGeom>
          <a:noFill/>
          <a:ln>
            <a:noFill/>
          </a:ln>
        </p:spPr>
        <p:txBody>
          <a:bodyPr spcFirstLastPara="1" wrap="square" lIns="68475" tIns="34275" rIns="68475" bIns="34275" anchor="t" anchorCtr="0">
            <a:noAutofit/>
          </a:bodyPr>
          <a:lstStyle>
            <a:lvl1pPr marL="0" marR="0" lvl="0" indent="0" algn="l" rtl="0">
              <a:spcBef>
                <a:spcPts val="0"/>
              </a:spcBef>
              <a:buNone/>
              <a:defRPr sz="1867">
                <a:solidFill>
                  <a:srgbClr val="505050"/>
                </a:solidFill>
                <a:latin typeface="Quattrocento Sans"/>
                <a:ea typeface="Quattrocento Sans"/>
                <a:cs typeface="Quattrocento Sans"/>
                <a:sym typeface="Quattrocento Sans"/>
              </a:defRPr>
            </a:lvl1pPr>
            <a:lvl2pPr marL="0" marR="0" lvl="1" indent="0" algn="l" rtl="0">
              <a:spcBef>
                <a:spcPts val="0"/>
              </a:spcBef>
              <a:buNone/>
              <a:defRPr sz="1867">
                <a:solidFill>
                  <a:srgbClr val="505050"/>
                </a:solidFill>
                <a:latin typeface="Quattrocento Sans"/>
                <a:ea typeface="Quattrocento Sans"/>
                <a:cs typeface="Quattrocento Sans"/>
                <a:sym typeface="Quattrocento Sans"/>
              </a:defRPr>
            </a:lvl2pPr>
            <a:lvl3pPr marL="0" marR="0" lvl="2" indent="0" algn="l" rtl="0">
              <a:spcBef>
                <a:spcPts val="0"/>
              </a:spcBef>
              <a:buNone/>
              <a:defRPr sz="1867">
                <a:solidFill>
                  <a:srgbClr val="505050"/>
                </a:solidFill>
                <a:latin typeface="Quattrocento Sans"/>
                <a:ea typeface="Quattrocento Sans"/>
                <a:cs typeface="Quattrocento Sans"/>
                <a:sym typeface="Quattrocento Sans"/>
              </a:defRPr>
            </a:lvl3pPr>
            <a:lvl4pPr marL="0" marR="0" lvl="3" indent="0" algn="l" rtl="0">
              <a:spcBef>
                <a:spcPts val="0"/>
              </a:spcBef>
              <a:buNone/>
              <a:defRPr sz="1867">
                <a:solidFill>
                  <a:srgbClr val="505050"/>
                </a:solidFill>
                <a:latin typeface="Quattrocento Sans"/>
                <a:ea typeface="Quattrocento Sans"/>
                <a:cs typeface="Quattrocento Sans"/>
                <a:sym typeface="Quattrocento Sans"/>
              </a:defRPr>
            </a:lvl4pPr>
            <a:lvl5pPr marL="0" marR="0" lvl="4" indent="0" algn="l" rtl="0">
              <a:spcBef>
                <a:spcPts val="0"/>
              </a:spcBef>
              <a:buNone/>
              <a:defRPr sz="1867">
                <a:solidFill>
                  <a:srgbClr val="505050"/>
                </a:solidFill>
                <a:latin typeface="Quattrocento Sans"/>
                <a:ea typeface="Quattrocento Sans"/>
                <a:cs typeface="Quattrocento Sans"/>
                <a:sym typeface="Quattrocento Sans"/>
              </a:defRPr>
            </a:lvl5pPr>
            <a:lvl6pPr marL="0" marR="0" lvl="5" indent="0" algn="l" rtl="0">
              <a:spcBef>
                <a:spcPts val="0"/>
              </a:spcBef>
              <a:buNone/>
              <a:defRPr sz="1867">
                <a:solidFill>
                  <a:srgbClr val="505050"/>
                </a:solidFill>
                <a:latin typeface="Quattrocento Sans"/>
                <a:ea typeface="Quattrocento Sans"/>
                <a:cs typeface="Quattrocento Sans"/>
                <a:sym typeface="Quattrocento Sans"/>
              </a:defRPr>
            </a:lvl6pPr>
            <a:lvl7pPr marL="0" marR="0" lvl="6" indent="0" algn="l" rtl="0">
              <a:spcBef>
                <a:spcPts val="0"/>
              </a:spcBef>
              <a:buNone/>
              <a:defRPr sz="1867">
                <a:solidFill>
                  <a:srgbClr val="505050"/>
                </a:solidFill>
                <a:latin typeface="Quattrocento Sans"/>
                <a:ea typeface="Quattrocento Sans"/>
                <a:cs typeface="Quattrocento Sans"/>
                <a:sym typeface="Quattrocento Sans"/>
              </a:defRPr>
            </a:lvl7pPr>
            <a:lvl8pPr marL="0" marR="0" lvl="7" indent="0" algn="l" rtl="0">
              <a:spcBef>
                <a:spcPts val="0"/>
              </a:spcBef>
              <a:buNone/>
              <a:defRPr sz="1867">
                <a:solidFill>
                  <a:srgbClr val="505050"/>
                </a:solidFill>
                <a:latin typeface="Quattrocento Sans"/>
                <a:ea typeface="Quattrocento Sans"/>
                <a:cs typeface="Quattrocento Sans"/>
                <a:sym typeface="Quattrocento Sans"/>
              </a:defRPr>
            </a:lvl8pPr>
            <a:lvl9pPr marL="0" marR="0" lvl="8" indent="0" algn="l" rtl="0">
              <a:spcBef>
                <a:spcPts val="0"/>
              </a:spcBef>
              <a:buNone/>
              <a:defRPr sz="1867">
                <a:solidFill>
                  <a:srgbClr val="505050"/>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97" name="Google Shape;197;p23"/>
          <p:cNvSpPr txBox="1">
            <a:spLocks noGrp="1"/>
          </p:cNvSpPr>
          <p:nvPr>
            <p:ph type="body" idx="1"/>
          </p:nvPr>
        </p:nvSpPr>
        <p:spPr>
          <a:xfrm>
            <a:off x="3" y="646131"/>
            <a:ext cx="12192000" cy="373063"/>
          </a:xfrm>
          <a:prstGeom prst="rect">
            <a:avLst/>
          </a:prstGeom>
          <a:noFill/>
          <a:ln>
            <a:noFill/>
          </a:ln>
        </p:spPr>
        <p:txBody>
          <a:bodyPr spcFirstLastPara="1" wrap="square" lIns="239650" tIns="39925" rIns="39925" bIns="39925" anchor="t" anchorCtr="0"/>
          <a:lstStyle>
            <a:lvl1pPr marL="457200" marR="0" lvl="0" indent="-228600" algn="l" rtl="0">
              <a:spcBef>
                <a:spcPts val="1799"/>
              </a:spcBef>
              <a:spcAft>
                <a:spcPts val="0"/>
              </a:spcAft>
              <a:buClr>
                <a:srgbClr val="0072C6"/>
              </a:buClr>
              <a:buSzPts val="2800"/>
              <a:buFont typeface="Noto Sans Symbols"/>
              <a:buNone/>
              <a:defRPr sz="2800" b="0" i="0" u="none" strike="noStrike" cap="none">
                <a:solidFill>
                  <a:schemeClr val="dk1"/>
                </a:solidFill>
                <a:latin typeface="Quattrocento Sans"/>
                <a:ea typeface="Quattrocento Sans"/>
                <a:cs typeface="Quattrocento Sans"/>
                <a:sym typeface="Quattrocento Sans"/>
              </a:defRPr>
            </a:lvl1pPr>
            <a:lvl2pPr marL="914400" marR="0" lvl="1" indent="-228600" algn="l" rtl="0">
              <a:spcBef>
                <a:spcPts val="347"/>
              </a:spcBef>
              <a:spcAft>
                <a:spcPts val="0"/>
              </a:spcAft>
              <a:buClr>
                <a:schemeClr val="dk1"/>
              </a:buClr>
              <a:buSzPts val="1733"/>
              <a:buFont typeface="Arial"/>
              <a:buNone/>
              <a:defRPr sz="1733" b="0" i="0" u="none" strike="noStrike" cap="none">
                <a:solidFill>
                  <a:schemeClr val="dk1"/>
                </a:solidFill>
                <a:latin typeface="Quattrocento Sans"/>
                <a:ea typeface="Quattrocento Sans"/>
                <a:cs typeface="Quattrocento Sans"/>
                <a:sym typeface="Quattrocento San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3pPr>
            <a:lvl4pPr marL="1828800" marR="0" lvl="3" indent="-228600" algn="l" rtl="0">
              <a:spcBef>
                <a:spcPts val="293"/>
              </a:spcBef>
              <a:spcAft>
                <a:spcPts val="0"/>
              </a:spcAft>
              <a:buClr>
                <a:schemeClr val="dk1"/>
              </a:buClr>
              <a:buSzPts val="1467"/>
              <a:buFont typeface="Arial"/>
              <a:buNone/>
              <a:defRPr sz="1467" b="0" i="0" u="none" strike="noStrike" cap="none">
                <a:solidFill>
                  <a:schemeClr val="dk1"/>
                </a:solidFill>
                <a:latin typeface="Quattrocento Sans"/>
                <a:ea typeface="Quattrocento Sans"/>
                <a:cs typeface="Quattrocento Sans"/>
                <a:sym typeface="Quattrocento Sans"/>
              </a:defRPr>
            </a:lvl4pPr>
            <a:lvl5pPr marL="2286000" marR="0" lvl="4" indent="-228600" algn="l" rtl="0">
              <a:spcBef>
                <a:spcPts val="293"/>
              </a:spcBef>
              <a:spcAft>
                <a:spcPts val="0"/>
              </a:spcAft>
              <a:buClr>
                <a:schemeClr val="dk1"/>
              </a:buClr>
              <a:buSzPts val="1467"/>
              <a:buFont typeface="Arial"/>
              <a:buNone/>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3_Custom Layout">
  <p:cSld name="43_Custom Layout">
    <p:bg>
      <p:bgPr>
        <a:solidFill>
          <a:schemeClr val="lt1"/>
        </a:solidFill>
        <a:effectLst/>
      </p:bgPr>
    </p:bg>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a:stretch/>
        </p:blipFill>
        <p:spPr>
          <a:xfrm flipH="1">
            <a:off x="51" y="4"/>
            <a:ext cx="12191999" cy="6853797"/>
          </a:xfrm>
          <a:prstGeom prst="rect">
            <a:avLst/>
          </a:prstGeom>
          <a:noFill/>
          <a:ln>
            <a:noFill/>
          </a:ln>
        </p:spPr>
      </p:pic>
      <p:sp>
        <p:nvSpPr>
          <p:cNvPr id="23" name="Google Shape;23;p4"/>
          <p:cNvSpPr/>
          <p:nvPr/>
        </p:nvSpPr>
        <p:spPr>
          <a:xfrm rot="10800000">
            <a:off x="3" y="-3"/>
            <a:ext cx="12191998" cy="6857997"/>
          </a:xfrm>
          <a:prstGeom prst="rect">
            <a:avLst/>
          </a:prstGeom>
          <a:gradFill>
            <a:gsLst>
              <a:gs pos="0">
                <a:srgbClr val="000000">
                  <a:alpha val="13725"/>
                </a:srgbClr>
              </a:gs>
              <a:gs pos="17000">
                <a:srgbClr val="000000">
                  <a:alpha val="13725"/>
                </a:srgbClr>
              </a:gs>
              <a:gs pos="98000">
                <a:srgbClr val="000000"/>
              </a:gs>
              <a:gs pos="100000">
                <a:srgbClr val="000000"/>
              </a:gs>
            </a:gsLst>
            <a:lin ang="20399999"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733">
              <a:solidFill>
                <a:srgbClr val="FFFFFF"/>
              </a:solidFill>
              <a:latin typeface="Quattrocento Sans"/>
              <a:ea typeface="Quattrocento Sans"/>
              <a:cs typeface="Quattrocento Sans"/>
              <a:sym typeface="Quattrocento Sans"/>
            </a:endParaRPr>
          </a:p>
        </p:txBody>
      </p:sp>
      <p:sp>
        <p:nvSpPr>
          <p:cNvPr id="24" name="Google Shape;24;p4"/>
          <p:cNvSpPr txBox="1">
            <a:spLocks noGrp="1"/>
          </p:cNvSpPr>
          <p:nvPr>
            <p:ph type="body" idx="1"/>
          </p:nvPr>
        </p:nvSpPr>
        <p:spPr>
          <a:xfrm>
            <a:off x="455684" y="457205"/>
            <a:ext cx="11279117"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25" name="Google Shape;25;p4"/>
          <p:cNvGrpSpPr/>
          <p:nvPr/>
        </p:nvGrpSpPr>
        <p:grpSpPr>
          <a:xfrm>
            <a:off x="457200" y="-449548"/>
            <a:ext cx="5638800" cy="224775"/>
            <a:chOff x="511513" y="-2692400"/>
            <a:chExt cx="4724400" cy="1181100"/>
          </a:xfrm>
        </p:grpSpPr>
        <p:sp>
          <p:nvSpPr>
            <p:cNvPr id="26" name="Google Shape;26;p4"/>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27" name="Google Shape;27;p4"/>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28" name="Google Shape;28;p4"/>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29" name="Google Shape;29;p4"/>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
        <p:nvSpPr>
          <p:cNvPr id="30" name="Google Shape;30;p4"/>
          <p:cNvSpPr txBox="1">
            <a:spLocks noGrp="1"/>
          </p:cNvSpPr>
          <p:nvPr>
            <p:ph type="body" idx="2"/>
          </p:nvPr>
        </p:nvSpPr>
        <p:spPr>
          <a:xfrm>
            <a:off x="1974380" y="1939416"/>
            <a:ext cx="2638239" cy="1599685"/>
          </a:xfrm>
          <a:prstGeom prst="rect">
            <a:avLst/>
          </a:prstGeom>
          <a:noFill/>
          <a:ln>
            <a:noFill/>
          </a:ln>
        </p:spPr>
        <p:txBody>
          <a:bodyPr spcFirstLastPara="1" wrap="square" lIns="0" tIns="0" rIns="273925" bIns="0" anchor="ctr" anchorCtr="0"/>
          <a:lstStyle>
            <a:lvl1pPr marL="457200" marR="0" lvl="0" indent="-228600" algn="l" rtl="0">
              <a:spcBef>
                <a:spcPts val="1799"/>
              </a:spcBef>
              <a:spcAft>
                <a:spcPts val="0"/>
              </a:spcAft>
              <a:buClr>
                <a:srgbClr val="0072C6"/>
              </a:buClr>
              <a:buSzPts val="1600"/>
              <a:buFont typeface="Noto Sans Symbols"/>
              <a:buNone/>
              <a:defRPr sz="1600"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31" name="Google Shape;31;p4"/>
          <p:cNvSpPr txBox="1">
            <a:spLocks noGrp="1"/>
          </p:cNvSpPr>
          <p:nvPr>
            <p:ph type="body" idx="3"/>
          </p:nvPr>
        </p:nvSpPr>
        <p:spPr>
          <a:xfrm>
            <a:off x="1974375" y="3544373"/>
            <a:ext cx="2638240" cy="1657851"/>
          </a:xfrm>
          <a:prstGeom prst="rect">
            <a:avLst/>
          </a:prstGeom>
          <a:noFill/>
          <a:ln>
            <a:noFill/>
          </a:ln>
        </p:spPr>
        <p:txBody>
          <a:bodyPr spcFirstLastPara="1" wrap="square" lIns="0" tIns="0" rIns="273925" bIns="0" anchor="ctr" anchorCtr="0"/>
          <a:lstStyle>
            <a:lvl1pPr marL="457200" marR="0" lvl="0" indent="-228600" algn="l" rtl="0">
              <a:spcBef>
                <a:spcPts val="1799"/>
              </a:spcBef>
              <a:spcAft>
                <a:spcPts val="0"/>
              </a:spcAft>
              <a:buClr>
                <a:srgbClr val="0072C6"/>
              </a:buClr>
              <a:buSzPts val="1600"/>
              <a:buFont typeface="Noto Sans Symbols"/>
              <a:buNone/>
              <a:defRPr sz="1600"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 name="Google Shape;32;p4"/>
          <p:cNvSpPr txBox="1">
            <a:spLocks noGrp="1"/>
          </p:cNvSpPr>
          <p:nvPr>
            <p:ph type="body" idx="4"/>
          </p:nvPr>
        </p:nvSpPr>
        <p:spPr>
          <a:xfrm>
            <a:off x="6096081" y="3544373"/>
            <a:ext cx="2664759" cy="1657851"/>
          </a:xfrm>
          <a:prstGeom prst="rect">
            <a:avLst/>
          </a:prstGeom>
          <a:noFill/>
          <a:ln>
            <a:noFill/>
          </a:ln>
        </p:spPr>
        <p:txBody>
          <a:bodyPr spcFirstLastPara="1" wrap="square" lIns="0" tIns="0" rIns="273925" bIns="0" anchor="ctr" anchorCtr="0"/>
          <a:lstStyle>
            <a:lvl1pPr marL="457200" marR="0" lvl="0" indent="-228600" algn="l" rtl="0">
              <a:spcBef>
                <a:spcPts val="1799"/>
              </a:spcBef>
              <a:spcAft>
                <a:spcPts val="0"/>
              </a:spcAft>
              <a:buClr>
                <a:srgbClr val="0072C6"/>
              </a:buClr>
              <a:buSzPts val="1600"/>
              <a:buFont typeface="Noto Sans Symbols"/>
              <a:buNone/>
              <a:defRPr sz="1600"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 name="Google Shape;33;p4"/>
          <p:cNvSpPr txBox="1">
            <a:spLocks noGrp="1"/>
          </p:cNvSpPr>
          <p:nvPr>
            <p:ph type="body" idx="5"/>
          </p:nvPr>
        </p:nvSpPr>
        <p:spPr>
          <a:xfrm>
            <a:off x="6095999" y="1939416"/>
            <a:ext cx="2664756" cy="1604957"/>
          </a:xfrm>
          <a:prstGeom prst="rect">
            <a:avLst/>
          </a:prstGeom>
          <a:noFill/>
          <a:ln>
            <a:noFill/>
          </a:ln>
        </p:spPr>
        <p:txBody>
          <a:bodyPr spcFirstLastPara="1" wrap="square" lIns="0" tIns="0" rIns="273925" bIns="0" anchor="ctr" anchorCtr="0"/>
          <a:lstStyle>
            <a:lvl1pPr marL="457200" marR="0" lvl="0" indent="-228600" algn="l" rtl="0">
              <a:spcBef>
                <a:spcPts val="1799"/>
              </a:spcBef>
              <a:spcAft>
                <a:spcPts val="0"/>
              </a:spcAft>
              <a:buClr>
                <a:srgbClr val="0072C6"/>
              </a:buClr>
              <a:buSzPts val="1600"/>
              <a:buFont typeface="Noto Sans Symbols"/>
              <a:buNone/>
              <a:defRPr sz="1600"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4_Custom Layout">
  <p:cSld name="44_Custom Layout">
    <p:bg>
      <p:bgPr>
        <a:solidFill>
          <a:schemeClr val="lt1"/>
        </a:solidFill>
        <a:effectLst/>
      </p:bgPr>
    </p:bg>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r="-119"/>
          <a:stretch/>
        </p:blipFill>
        <p:spPr>
          <a:xfrm flipH="1">
            <a:off x="-14746" y="0"/>
            <a:ext cx="12196916" cy="6858000"/>
          </a:xfrm>
          <a:prstGeom prst="rect">
            <a:avLst/>
          </a:prstGeom>
          <a:noFill/>
          <a:ln>
            <a:noFill/>
          </a:ln>
        </p:spPr>
      </p:pic>
      <p:sp>
        <p:nvSpPr>
          <p:cNvPr id="36" name="Google Shape;36;p5"/>
          <p:cNvSpPr/>
          <p:nvPr/>
        </p:nvSpPr>
        <p:spPr>
          <a:xfrm rot="10800000">
            <a:off x="-1" y="-5"/>
            <a:ext cx="12182168" cy="6857997"/>
          </a:xfrm>
          <a:prstGeom prst="rect">
            <a:avLst/>
          </a:prstGeom>
          <a:gradFill>
            <a:gsLst>
              <a:gs pos="0">
                <a:srgbClr val="000000">
                  <a:alpha val="13725"/>
                </a:srgbClr>
              </a:gs>
              <a:gs pos="17000">
                <a:srgbClr val="000000">
                  <a:alpha val="13725"/>
                </a:srgbClr>
              </a:gs>
              <a:gs pos="98000">
                <a:srgbClr val="000000"/>
              </a:gs>
              <a:gs pos="100000">
                <a:srgbClr val="000000"/>
              </a:gs>
            </a:gsLst>
            <a:lin ang="20399999"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733">
              <a:solidFill>
                <a:srgbClr val="FFFFFF"/>
              </a:solidFill>
              <a:latin typeface="Quattrocento Sans"/>
              <a:ea typeface="Quattrocento Sans"/>
              <a:cs typeface="Quattrocento Sans"/>
              <a:sym typeface="Quattrocento Sans"/>
            </a:endParaRPr>
          </a:p>
        </p:txBody>
      </p:sp>
      <p:sp>
        <p:nvSpPr>
          <p:cNvPr id="37" name="Google Shape;37;p5"/>
          <p:cNvSpPr txBox="1">
            <a:spLocks noGrp="1"/>
          </p:cNvSpPr>
          <p:nvPr>
            <p:ph type="body" idx="1"/>
          </p:nvPr>
        </p:nvSpPr>
        <p:spPr>
          <a:xfrm>
            <a:off x="455684" y="457205"/>
            <a:ext cx="11279117"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38" name="Google Shape;38;p5"/>
          <p:cNvGrpSpPr/>
          <p:nvPr/>
        </p:nvGrpSpPr>
        <p:grpSpPr>
          <a:xfrm>
            <a:off x="457200" y="-449548"/>
            <a:ext cx="5638800" cy="224775"/>
            <a:chOff x="511513" y="-2692400"/>
            <a:chExt cx="4724400" cy="1181100"/>
          </a:xfrm>
        </p:grpSpPr>
        <p:sp>
          <p:nvSpPr>
            <p:cNvPr id="39" name="Google Shape;39;p5"/>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40" name="Google Shape;40;p5"/>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41" name="Google Shape;41;p5"/>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42" name="Google Shape;42;p5"/>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
        <p:nvSpPr>
          <p:cNvPr id="43" name="Google Shape;43;p5"/>
          <p:cNvSpPr txBox="1">
            <a:spLocks noGrp="1"/>
          </p:cNvSpPr>
          <p:nvPr>
            <p:ph type="body" idx="2"/>
          </p:nvPr>
        </p:nvSpPr>
        <p:spPr>
          <a:xfrm>
            <a:off x="1974380" y="1939416"/>
            <a:ext cx="2638239" cy="1599685"/>
          </a:xfrm>
          <a:prstGeom prst="rect">
            <a:avLst/>
          </a:prstGeom>
          <a:noFill/>
          <a:ln>
            <a:noFill/>
          </a:ln>
        </p:spPr>
        <p:txBody>
          <a:bodyPr spcFirstLastPara="1" wrap="square" lIns="0" tIns="0" rIns="273925" bIns="0" anchor="ctr" anchorCtr="0"/>
          <a:lstStyle>
            <a:lvl1pPr marL="457200" marR="0" lvl="0" indent="-228600" algn="l" rtl="0">
              <a:spcBef>
                <a:spcPts val="1799"/>
              </a:spcBef>
              <a:spcAft>
                <a:spcPts val="0"/>
              </a:spcAft>
              <a:buClr>
                <a:srgbClr val="0072C6"/>
              </a:buClr>
              <a:buSzPts val="1600"/>
              <a:buFont typeface="Noto Sans Symbols"/>
              <a:buNone/>
              <a:defRPr sz="1600"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44" name="Google Shape;44;p5"/>
          <p:cNvSpPr txBox="1">
            <a:spLocks noGrp="1"/>
          </p:cNvSpPr>
          <p:nvPr>
            <p:ph type="body" idx="3"/>
          </p:nvPr>
        </p:nvSpPr>
        <p:spPr>
          <a:xfrm>
            <a:off x="1974375" y="3544373"/>
            <a:ext cx="2638240" cy="1657851"/>
          </a:xfrm>
          <a:prstGeom prst="rect">
            <a:avLst/>
          </a:prstGeom>
          <a:noFill/>
          <a:ln>
            <a:noFill/>
          </a:ln>
        </p:spPr>
        <p:txBody>
          <a:bodyPr spcFirstLastPara="1" wrap="square" lIns="0" tIns="0" rIns="273925" bIns="0" anchor="ctr" anchorCtr="0"/>
          <a:lstStyle>
            <a:lvl1pPr marL="457200" marR="0" lvl="0" indent="-228600" algn="l" rtl="0">
              <a:spcBef>
                <a:spcPts val="1799"/>
              </a:spcBef>
              <a:spcAft>
                <a:spcPts val="0"/>
              </a:spcAft>
              <a:buClr>
                <a:srgbClr val="0072C6"/>
              </a:buClr>
              <a:buSzPts val="1600"/>
              <a:buFont typeface="Noto Sans Symbols"/>
              <a:buNone/>
              <a:defRPr sz="1600"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45" name="Google Shape;45;p5"/>
          <p:cNvSpPr txBox="1">
            <a:spLocks noGrp="1"/>
          </p:cNvSpPr>
          <p:nvPr>
            <p:ph type="body" idx="4"/>
          </p:nvPr>
        </p:nvSpPr>
        <p:spPr>
          <a:xfrm>
            <a:off x="6096081" y="3544373"/>
            <a:ext cx="2664759" cy="1657851"/>
          </a:xfrm>
          <a:prstGeom prst="rect">
            <a:avLst/>
          </a:prstGeom>
          <a:noFill/>
          <a:ln>
            <a:noFill/>
          </a:ln>
        </p:spPr>
        <p:txBody>
          <a:bodyPr spcFirstLastPara="1" wrap="square" lIns="0" tIns="0" rIns="273925" bIns="0" anchor="ctr" anchorCtr="0"/>
          <a:lstStyle>
            <a:lvl1pPr marL="457200" marR="0" lvl="0" indent="-228600" algn="l" rtl="0">
              <a:spcBef>
                <a:spcPts val="1799"/>
              </a:spcBef>
              <a:spcAft>
                <a:spcPts val="0"/>
              </a:spcAft>
              <a:buClr>
                <a:srgbClr val="0072C6"/>
              </a:buClr>
              <a:buSzPts val="1600"/>
              <a:buFont typeface="Noto Sans Symbols"/>
              <a:buNone/>
              <a:defRPr sz="1600"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46" name="Google Shape;46;p5"/>
          <p:cNvSpPr txBox="1">
            <a:spLocks noGrp="1"/>
          </p:cNvSpPr>
          <p:nvPr>
            <p:ph type="body" idx="5"/>
          </p:nvPr>
        </p:nvSpPr>
        <p:spPr>
          <a:xfrm>
            <a:off x="6095999" y="1939416"/>
            <a:ext cx="2664756" cy="1604957"/>
          </a:xfrm>
          <a:prstGeom prst="rect">
            <a:avLst/>
          </a:prstGeom>
          <a:noFill/>
          <a:ln>
            <a:noFill/>
          </a:ln>
        </p:spPr>
        <p:txBody>
          <a:bodyPr spcFirstLastPara="1" wrap="square" lIns="0" tIns="0" rIns="273925" bIns="0" anchor="ctr" anchorCtr="0"/>
          <a:lstStyle>
            <a:lvl1pPr marL="457200" marR="0" lvl="0" indent="-228600" algn="l" rtl="0">
              <a:spcBef>
                <a:spcPts val="1799"/>
              </a:spcBef>
              <a:spcAft>
                <a:spcPts val="0"/>
              </a:spcAft>
              <a:buClr>
                <a:srgbClr val="0072C6"/>
              </a:buClr>
              <a:buSzPts val="1600"/>
              <a:buFont typeface="Noto Sans Symbols"/>
              <a:buNone/>
              <a:defRPr sz="1600"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5_Custom Layout">
  <p:cSld name="45_Custom Layout">
    <p:bg>
      <p:bgPr>
        <a:solidFill>
          <a:schemeClr val="lt1"/>
        </a:solidFill>
        <a:effectLst/>
      </p:bgPr>
    </p:bg>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l="904" t="8947" r="3873" b="14591"/>
          <a:stretch/>
        </p:blipFill>
        <p:spPr>
          <a:xfrm flipH="1">
            <a:off x="52" y="-16695"/>
            <a:ext cx="12191999" cy="6874696"/>
          </a:xfrm>
          <a:prstGeom prst="rect">
            <a:avLst/>
          </a:prstGeom>
          <a:noFill/>
          <a:ln>
            <a:noFill/>
          </a:ln>
        </p:spPr>
      </p:pic>
      <p:sp>
        <p:nvSpPr>
          <p:cNvPr id="49" name="Google Shape;49;p6"/>
          <p:cNvSpPr/>
          <p:nvPr/>
        </p:nvSpPr>
        <p:spPr>
          <a:xfrm rot="10800000">
            <a:off x="3" y="-21521"/>
            <a:ext cx="12191998" cy="6879521"/>
          </a:xfrm>
          <a:prstGeom prst="rect">
            <a:avLst/>
          </a:prstGeom>
          <a:gradFill>
            <a:gsLst>
              <a:gs pos="0">
                <a:srgbClr val="000000">
                  <a:alpha val="0"/>
                </a:srgbClr>
              </a:gs>
              <a:gs pos="50000">
                <a:srgbClr val="000000">
                  <a:alpha val="0"/>
                </a:srgbClr>
              </a:gs>
              <a:gs pos="98000">
                <a:srgbClr val="000000"/>
              </a:gs>
              <a:gs pos="100000">
                <a:srgbClr val="000000"/>
              </a:gs>
            </a:gsLst>
            <a:lin ang="20399999"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
        <p:nvSpPr>
          <p:cNvPr id="50" name="Google Shape;50;p6"/>
          <p:cNvSpPr/>
          <p:nvPr/>
        </p:nvSpPr>
        <p:spPr>
          <a:xfrm flipH="1">
            <a:off x="-1" y="-16695"/>
            <a:ext cx="6095997" cy="6874693"/>
          </a:xfrm>
          <a:prstGeom prst="rect">
            <a:avLst/>
          </a:prstGeom>
          <a:gradFill>
            <a:gsLst>
              <a:gs pos="0">
                <a:srgbClr val="000000">
                  <a:alpha val="0"/>
                </a:srgbClr>
              </a:gs>
              <a:gs pos="37000">
                <a:srgbClr val="000000">
                  <a:alpha val="0"/>
                </a:srgbClr>
              </a:gs>
              <a:gs pos="100000">
                <a:srgbClr val="000000">
                  <a:alpha val="57647"/>
                </a:srgbClr>
              </a:gs>
            </a:gsLst>
            <a:lin ang="1080000"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
        <p:nvSpPr>
          <p:cNvPr id="51" name="Google Shape;51;p6"/>
          <p:cNvSpPr/>
          <p:nvPr/>
        </p:nvSpPr>
        <p:spPr>
          <a:xfrm rot="-5400000">
            <a:off x="2658704" y="-2675348"/>
            <a:ext cx="6874695" cy="12192003"/>
          </a:xfrm>
          <a:prstGeom prst="rect">
            <a:avLst/>
          </a:prstGeom>
          <a:gradFill>
            <a:gsLst>
              <a:gs pos="0">
                <a:srgbClr val="000000">
                  <a:alpha val="0"/>
                </a:srgbClr>
              </a:gs>
              <a:gs pos="100000">
                <a:srgbClr val="000000">
                  <a:alpha val="57647"/>
                </a:srgbClr>
              </a:gs>
            </a:gsLst>
            <a:lin ang="1080000"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
        <p:nvSpPr>
          <p:cNvPr id="52" name="Google Shape;52;p6"/>
          <p:cNvSpPr txBox="1">
            <a:spLocks noGrp="1"/>
          </p:cNvSpPr>
          <p:nvPr>
            <p:ph type="body" idx="1"/>
          </p:nvPr>
        </p:nvSpPr>
        <p:spPr>
          <a:xfrm>
            <a:off x="455684" y="457205"/>
            <a:ext cx="11279117"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53" name="Google Shape;53;p6"/>
          <p:cNvGrpSpPr/>
          <p:nvPr/>
        </p:nvGrpSpPr>
        <p:grpSpPr>
          <a:xfrm>
            <a:off x="457200" y="-449548"/>
            <a:ext cx="5638800" cy="224775"/>
            <a:chOff x="511513" y="-2692400"/>
            <a:chExt cx="4724400" cy="1181100"/>
          </a:xfrm>
        </p:grpSpPr>
        <p:sp>
          <p:nvSpPr>
            <p:cNvPr id="54" name="Google Shape;54;p6"/>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55" name="Google Shape;55;p6"/>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56" name="Google Shape;56;p6"/>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57" name="Google Shape;57;p6"/>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
        <p:nvSpPr>
          <p:cNvPr id="58" name="Google Shape;58;p6"/>
          <p:cNvSpPr txBox="1">
            <a:spLocks noGrp="1"/>
          </p:cNvSpPr>
          <p:nvPr>
            <p:ph type="body" idx="2"/>
          </p:nvPr>
        </p:nvSpPr>
        <p:spPr>
          <a:xfrm>
            <a:off x="1402419" y="1978108"/>
            <a:ext cx="1880684" cy="1671689"/>
          </a:xfrm>
          <a:prstGeom prst="rect">
            <a:avLst/>
          </a:prstGeom>
          <a:noFill/>
          <a:ln>
            <a:noFill/>
          </a:ln>
        </p:spPr>
        <p:txBody>
          <a:bodyPr spcFirstLastPara="1" wrap="square" lIns="136950" tIns="0" rIns="136950" bIns="0" anchor="ctr" anchorCtr="0"/>
          <a:lstStyle>
            <a:lvl1pPr marL="457200" marR="0" lvl="0" indent="-228600" algn="l"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59" name="Google Shape;59;p6"/>
          <p:cNvSpPr txBox="1">
            <a:spLocks noGrp="1"/>
          </p:cNvSpPr>
          <p:nvPr>
            <p:ph type="body" idx="3"/>
          </p:nvPr>
        </p:nvSpPr>
        <p:spPr>
          <a:xfrm>
            <a:off x="4226885" y="1978108"/>
            <a:ext cx="1869199" cy="1671689"/>
          </a:xfrm>
          <a:prstGeom prst="rect">
            <a:avLst/>
          </a:prstGeom>
          <a:noFill/>
          <a:ln>
            <a:noFill/>
          </a:ln>
        </p:spPr>
        <p:txBody>
          <a:bodyPr spcFirstLastPara="1" wrap="square" lIns="136950" tIns="0" rIns="136950" bIns="0" anchor="ctr" anchorCtr="0"/>
          <a:lstStyle>
            <a:lvl1pPr marL="457200" marR="0" lvl="0" indent="-228600" algn="l"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60" name="Google Shape;60;p6"/>
          <p:cNvSpPr txBox="1">
            <a:spLocks noGrp="1"/>
          </p:cNvSpPr>
          <p:nvPr>
            <p:ph type="body" idx="4"/>
          </p:nvPr>
        </p:nvSpPr>
        <p:spPr>
          <a:xfrm>
            <a:off x="1402423" y="3674469"/>
            <a:ext cx="1880684" cy="1671689"/>
          </a:xfrm>
          <a:prstGeom prst="rect">
            <a:avLst/>
          </a:prstGeom>
          <a:noFill/>
          <a:ln>
            <a:noFill/>
          </a:ln>
        </p:spPr>
        <p:txBody>
          <a:bodyPr spcFirstLastPara="1" wrap="square" lIns="136950" tIns="0" rIns="136950" bIns="0" anchor="ctr" anchorCtr="0"/>
          <a:lstStyle>
            <a:lvl1pPr marL="457200" marR="0" lvl="0" indent="-228600" algn="l"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61" name="Google Shape;61;p6"/>
          <p:cNvSpPr txBox="1">
            <a:spLocks noGrp="1"/>
          </p:cNvSpPr>
          <p:nvPr>
            <p:ph type="body" idx="5"/>
          </p:nvPr>
        </p:nvSpPr>
        <p:spPr>
          <a:xfrm>
            <a:off x="4226886" y="3674469"/>
            <a:ext cx="1869199" cy="1671689"/>
          </a:xfrm>
          <a:prstGeom prst="rect">
            <a:avLst/>
          </a:prstGeom>
          <a:noFill/>
          <a:ln>
            <a:noFill/>
          </a:ln>
        </p:spPr>
        <p:txBody>
          <a:bodyPr spcFirstLastPara="1" wrap="square" lIns="136950" tIns="0" rIns="136950" bIns="0" anchor="ctr" anchorCtr="0"/>
          <a:lstStyle>
            <a:lvl1pPr marL="457200" marR="0" lvl="0" indent="-228600" algn="l"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9_Custom Layout">
  <p:cSld name="49_Custom Layout">
    <p:bg>
      <p:bgPr>
        <a:solidFill>
          <a:schemeClr val="lt1"/>
        </a:solidFill>
        <a:effectLst/>
      </p:bgPr>
    </p:bg>
    <p:spTree>
      <p:nvGrpSpPr>
        <p:cNvPr id="1"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a:stretch/>
        </p:blipFill>
        <p:spPr>
          <a:xfrm>
            <a:off x="-25433" y="1"/>
            <a:ext cx="12217432" cy="6858000"/>
          </a:xfrm>
          <a:prstGeom prst="rect">
            <a:avLst/>
          </a:prstGeom>
          <a:noFill/>
          <a:ln>
            <a:noFill/>
          </a:ln>
        </p:spPr>
      </p:pic>
      <p:sp>
        <p:nvSpPr>
          <p:cNvPr id="64" name="Google Shape;64;p7"/>
          <p:cNvSpPr/>
          <p:nvPr/>
        </p:nvSpPr>
        <p:spPr>
          <a:xfrm rot="-5400000">
            <a:off x="2646021" y="-2688063"/>
            <a:ext cx="6874695" cy="12217432"/>
          </a:xfrm>
          <a:prstGeom prst="rect">
            <a:avLst/>
          </a:prstGeom>
          <a:gradFill>
            <a:gsLst>
              <a:gs pos="0">
                <a:srgbClr val="000000">
                  <a:alpha val="0"/>
                </a:srgbClr>
              </a:gs>
              <a:gs pos="39000">
                <a:srgbClr val="000000">
                  <a:alpha val="0"/>
                </a:srgbClr>
              </a:gs>
              <a:gs pos="82000">
                <a:srgbClr val="000000">
                  <a:alpha val="57647"/>
                </a:srgbClr>
              </a:gs>
              <a:gs pos="100000">
                <a:srgbClr val="000000">
                  <a:alpha val="57647"/>
                </a:srgbClr>
              </a:gs>
            </a:gsLst>
            <a:lin ang="1080000"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
        <p:nvSpPr>
          <p:cNvPr id="65" name="Google Shape;65;p7"/>
          <p:cNvSpPr txBox="1">
            <a:spLocks noGrp="1"/>
          </p:cNvSpPr>
          <p:nvPr>
            <p:ph type="body" idx="1"/>
          </p:nvPr>
        </p:nvSpPr>
        <p:spPr>
          <a:xfrm>
            <a:off x="455684" y="457205"/>
            <a:ext cx="11279117"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66" name="Google Shape;66;p7"/>
          <p:cNvGrpSpPr/>
          <p:nvPr/>
        </p:nvGrpSpPr>
        <p:grpSpPr>
          <a:xfrm>
            <a:off x="457200" y="-449548"/>
            <a:ext cx="5638800" cy="224775"/>
            <a:chOff x="511513" y="-2692400"/>
            <a:chExt cx="4724400" cy="1181100"/>
          </a:xfrm>
        </p:grpSpPr>
        <p:sp>
          <p:nvSpPr>
            <p:cNvPr id="67" name="Google Shape;67;p7"/>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68" name="Google Shape;68;p7"/>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69" name="Google Shape;69;p7"/>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70" name="Google Shape;70;p7"/>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
        <p:nvSpPr>
          <p:cNvPr id="71" name="Google Shape;71;p7"/>
          <p:cNvSpPr txBox="1">
            <a:spLocks noGrp="1"/>
          </p:cNvSpPr>
          <p:nvPr>
            <p:ph type="body" idx="2"/>
          </p:nvPr>
        </p:nvSpPr>
        <p:spPr>
          <a:xfrm>
            <a:off x="1402419" y="1978108"/>
            <a:ext cx="1880684" cy="1671689"/>
          </a:xfrm>
          <a:prstGeom prst="rect">
            <a:avLst/>
          </a:prstGeom>
          <a:noFill/>
          <a:ln>
            <a:noFill/>
          </a:ln>
        </p:spPr>
        <p:txBody>
          <a:bodyPr spcFirstLastPara="1" wrap="square" lIns="136950" tIns="0" rIns="136950" bIns="0" anchor="ctr" anchorCtr="0"/>
          <a:lstStyle>
            <a:lvl1pPr marL="457200" marR="0" lvl="0" indent="-228600" algn="l"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72" name="Google Shape;72;p7"/>
          <p:cNvSpPr txBox="1">
            <a:spLocks noGrp="1"/>
          </p:cNvSpPr>
          <p:nvPr>
            <p:ph type="body" idx="3"/>
          </p:nvPr>
        </p:nvSpPr>
        <p:spPr>
          <a:xfrm>
            <a:off x="4226885" y="1978108"/>
            <a:ext cx="1869199" cy="1671689"/>
          </a:xfrm>
          <a:prstGeom prst="rect">
            <a:avLst/>
          </a:prstGeom>
          <a:noFill/>
          <a:ln>
            <a:noFill/>
          </a:ln>
        </p:spPr>
        <p:txBody>
          <a:bodyPr spcFirstLastPara="1" wrap="square" lIns="136950" tIns="0" rIns="136950" bIns="0" anchor="ctr" anchorCtr="0"/>
          <a:lstStyle>
            <a:lvl1pPr marL="457200" marR="0" lvl="0" indent="-228600" algn="l"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73" name="Google Shape;73;p7"/>
          <p:cNvSpPr txBox="1">
            <a:spLocks noGrp="1"/>
          </p:cNvSpPr>
          <p:nvPr>
            <p:ph type="body" idx="4"/>
          </p:nvPr>
        </p:nvSpPr>
        <p:spPr>
          <a:xfrm>
            <a:off x="1402423" y="3674469"/>
            <a:ext cx="1880684" cy="1671689"/>
          </a:xfrm>
          <a:prstGeom prst="rect">
            <a:avLst/>
          </a:prstGeom>
          <a:noFill/>
          <a:ln>
            <a:noFill/>
          </a:ln>
        </p:spPr>
        <p:txBody>
          <a:bodyPr spcFirstLastPara="1" wrap="square" lIns="136950" tIns="0" rIns="136950" bIns="0" anchor="ctr" anchorCtr="0"/>
          <a:lstStyle>
            <a:lvl1pPr marL="457200" marR="0" lvl="0" indent="-228600" algn="l"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74" name="Google Shape;74;p7"/>
          <p:cNvSpPr txBox="1">
            <a:spLocks noGrp="1"/>
          </p:cNvSpPr>
          <p:nvPr>
            <p:ph type="body" idx="5"/>
          </p:nvPr>
        </p:nvSpPr>
        <p:spPr>
          <a:xfrm>
            <a:off x="4226886" y="3674469"/>
            <a:ext cx="1869199" cy="1671689"/>
          </a:xfrm>
          <a:prstGeom prst="rect">
            <a:avLst/>
          </a:prstGeom>
          <a:noFill/>
          <a:ln>
            <a:noFill/>
          </a:ln>
        </p:spPr>
        <p:txBody>
          <a:bodyPr spcFirstLastPara="1" wrap="square" lIns="136950" tIns="0" rIns="136950" bIns="0" anchor="ctr" anchorCtr="0"/>
          <a:lstStyle>
            <a:lvl1pPr marL="457200" marR="0" lvl="0" indent="-228600" algn="l" rtl="0">
              <a:spcBef>
                <a:spcPts val="1799"/>
              </a:spcBef>
              <a:spcAft>
                <a:spcPts val="0"/>
              </a:spcAft>
              <a:buClr>
                <a:srgbClr val="0072C6"/>
              </a:buClr>
              <a:buSzPts val="1733"/>
              <a:buFont typeface="Noto Sans Symbols"/>
              <a:buNone/>
              <a:defRPr sz="1733"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80"/>
              </a:spcBef>
              <a:spcAft>
                <a:spcPts val="0"/>
              </a:spcAft>
              <a:buClr>
                <a:schemeClr val="lt1"/>
              </a:buClr>
              <a:buSzPts val="2400"/>
              <a:buFont typeface="Arial"/>
              <a:buNone/>
              <a:defRPr sz="24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6_Custom Layout">
  <p:cSld name="36_Custom Layout">
    <p:bg>
      <p:bgPr>
        <a:solidFill>
          <a:schemeClr val="lt1"/>
        </a:solidFill>
        <a:effectLst/>
      </p:bgPr>
    </p:bg>
    <p:spTree>
      <p:nvGrpSpPr>
        <p:cNvPr id="1" name="Shape 75"/>
        <p:cNvGrpSpPr/>
        <p:nvPr/>
      </p:nvGrpSpPr>
      <p:grpSpPr>
        <a:xfrm>
          <a:off x="0" y="0"/>
          <a:ext cx="0" cy="0"/>
          <a:chOff x="0" y="0"/>
          <a:chExt cx="0" cy="0"/>
        </a:xfrm>
      </p:grpSpPr>
      <p:pic>
        <p:nvPicPr>
          <p:cNvPr id="76" name="Google Shape;76;p8"/>
          <p:cNvPicPr preferRelativeResize="0"/>
          <p:nvPr/>
        </p:nvPicPr>
        <p:blipFill rotWithShape="1">
          <a:blip r:embed="rId2">
            <a:alphaModFix/>
          </a:blip>
          <a:srcRect/>
          <a:stretch/>
        </p:blipFill>
        <p:spPr>
          <a:xfrm>
            <a:off x="1" y="1"/>
            <a:ext cx="12192000" cy="6858000"/>
          </a:xfrm>
          <a:prstGeom prst="rect">
            <a:avLst/>
          </a:prstGeom>
          <a:noFill/>
          <a:ln>
            <a:noFill/>
          </a:ln>
        </p:spPr>
      </p:pic>
      <p:sp>
        <p:nvSpPr>
          <p:cNvPr id="77" name="Google Shape;77;p8"/>
          <p:cNvSpPr/>
          <p:nvPr/>
        </p:nvSpPr>
        <p:spPr>
          <a:xfrm rot="10800000">
            <a:off x="-24936" y="4"/>
            <a:ext cx="12216936" cy="6857997"/>
          </a:xfrm>
          <a:prstGeom prst="rect">
            <a:avLst/>
          </a:prstGeom>
          <a:gradFill>
            <a:gsLst>
              <a:gs pos="0">
                <a:srgbClr val="000000">
                  <a:alpha val="23921"/>
                </a:srgbClr>
              </a:gs>
              <a:gs pos="17000">
                <a:srgbClr val="000000">
                  <a:alpha val="23921"/>
                </a:srgbClr>
              </a:gs>
              <a:gs pos="99000">
                <a:srgbClr val="000000"/>
              </a:gs>
              <a:gs pos="100000">
                <a:srgbClr val="000000"/>
              </a:gs>
            </a:gsLst>
            <a:lin ang="20399999"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733">
              <a:solidFill>
                <a:srgbClr val="FFFFFF"/>
              </a:solidFill>
              <a:latin typeface="Quattrocento Sans"/>
              <a:ea typeface="Quattrocento Sans"/>
              <a:cs typeface="Quattrocento Sans"/>
              <a:sym typeface="Quattrocento Sans"/>
            </a:endParaRPr>
          </a:p>
        </p:txBody>
      </p:sp>
      <p:sp>
        <p:nvSpPr>
          <p:cNvPr id="78" name="Google Shape;78;p8"/>
          <p:cNvSpPr txBox="1">
            <a:spLocks noGrp="1"/>
          </p:cNvSpPr>
          <p:nvPr>
            <p:ph type="body" idx="1"/>
          </p:nvPr>
        </p:nvSpPr>
        <p:spPr>
          <a:xfrm>
            <a:off x="455684" y="457205"/>
            <a:ext cx="11279117"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79" name="Google Shape;79;p8"/>
          <p:cNvGrpSpPr/>
          <p:nvPr/>
        </p:nvGrpSpPr>
        <p:grpSpPr>
          <a:xfrm>
            <a:off x="457200" y="-449548"/>
            <a:ext cx="5638800" cy="224775"/>
            <a:chOff x="511513" y="-2692400"/>
            <a:chExt cx="4724400" cy="1181100"/>
          </a:xfrm>
        </p:grpSpPr>
        <p:sp>
          <p:nvSpPr>
            <p:cNvPr id="80" name="Google Shape;80;p8"/>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81" name="Google Shape;81;p8"/>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82" name="Google Shape;82;p8"/>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83" name="Google Shape;83;p8"/>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8_Custom Layout">
  <p:cSld name="38_Custom Layout">
    <p:bg>
      <p:bgPr>
        <a:solidFill>
          <a:schemeClr val="lt1"/>
        </a:solidFill>
        <a:effectLst/>
      </p:bgPr>
    </p:bg>
    <p:spTree>
      <p:nvGrpSpPr>
        <p:cNvPr id="1" name="Shape 84"/>
        <p:cNvGrpSpPr/>
        <p:nvPr/>
      </p:nvGrpSpPr>
      <p:grpSpPr>
        <a:xfrm>
          <a:off x="0" y="0"/>
          <a:ext cx="0" cy="0"/>
          <a:chOff x="0" y="0"/>
          <a:chExt cx="0" cy="0"/>
        </a:xfrm>
      </p:grpSpPr>
      <p:sp>
        <p:nvSpPr>
          <p:cNvPr id="85" name="Google Shape;85;p9"/>
          <p:cNvSpPr>
            <a:spLocks noGrp="1"/>
          </p:cNvSpPr>
          <p:nvPr>
            <p:ph type="pic" idx="2"/>
          </p:nvPr>
        </p:nvSpPr>
        <p:spPr>
          <a:xfrm>
            <a:off x="1" y="0"/>
            <a:ext cx="12192000" cy="6858000"/>
          </a:xfrm>
          <a:prstGeom prst="rect">
            <a:avLst/>
          </a:prstGeom>
          <a:noFill/>
          <a:ln>
            <a:noFill/>
          </a:ln>
        </p:spPr>
        <p:txBody>
          <a:bodyPr spcFirstLastPara="1" wrap="square" lIns="68475" tIns="34275" rIns="68475" bIns="34275" anchor="t" anchorCtr="0"/>
          <a:lstStyle>
            <a:lvl1pPr marR="0" lvl="0" algn="l" rtl="0">
              <a:spcBef>
                <a:spcPts val="1799"/>
              </a:spcBef>
              <a:spcAft>
                <a:spcPts val="0"/>
              </a:spcAft>
              <a:buClr>
                <a:srgbClr val="0072C6"/>
              </a:buClr>
              <a:buSzPts val="240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R="0" lvl="3"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R="0" lvl="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R="0" lvl="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R="0" lvl="6"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R="0" lvl="7"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R="0" lvl="8"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86" name="Google Shape;86;p9"/>
          <p:cNvSpPr txBox="1">
            <a:spLocks noGrp="1"/>
          </p:cNvSpPr>
          <p:nvPr>
            <p:ph type="body" idx="1"/>
          </p:nvPr>
        </p:nvSpPr>
        <p:spPr>
          <a:xfrm>
            <a:off x="455684" y="457205"/>
            <a:ext cx="11279117" cy="674491"/>
          </a:xfrm>
          <a:prstGeom prst="rect">
            <a:avLst/>
          </a:prstGeom>
          <a:noFill/>
          <a:ln>
            <a:noFill/>
          </a:ln>
        </p:spPr>
        <p:txBody>
          <a:bodyPr spcFirstLastPara="1" wrap="square" lIns="0" tIns="34275" rIns="0" bIns="34275" anchor="t" anchorCtr="0"/>
          <a:lstStyle>
            <a:lvl1pPr marL="457200" marR="0" lvl="0" indent="-228600" algn="l" rtl="0">
              <a:lnSpc>
                <a:spcPct val="87479"/>
              </a:lnSpc>
              <a:spcBef>
                <a:spcPts val="0"/>
              </a:spcBef>
              <a:spcAft>
                <a:spcPts val="0"/>
              </a:spcAft>
              <a:buClr>
                <a:srgbClr val="FFFFFF"/>
              </a:buClr>
              <a:buSzPts val="4800"/>
              <a:buFont typeface="Noto Sans Symbols"/>
              <a:buNone/>
              <a:defRPr sz="4800" b="0" i="0" u="none" strike="noStrike" cap="none">
                <a:solidFill>
                  <a:srgbClr val="FFFFFF"/>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87" name="Google Shape;87;p9"/>
          <p:cNvGrpSpPr/>
          <p:nvPr/>
        </p:nvGrpSpPr>
        <p:grpSpPr>
          <a:xfrm>
            <a:off x="457200" y="-449548"/>
            <a:ext cx="5638800" cy="224775"/>
            <a:chOff x="511513" y="-2692400"/>
            <a:chExt cx="4724400" cy="1181100"/>
          </a:xfrm>
        </p:grpSpPr>
        <p:sp>
          <p:nvSpPr>
            <p:cNvPr id="88" name="Google Shape;88;p9"/>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89" name="Google Shape;89;p9"/>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90" name="Google Shape;90;p9"/>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91" name="Google Shape;91;p9"/>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spTree>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Title with photo">
  <p:cSld name="11_Title with photo">
    <p:spTree>
      <p:nvGrpSpPr>
        <p:cNvPr id="1" name="Shape 92"/>
        <p:cNvGrpSpPr/>
        <p:nvPr/>
      </p:nvGrpSpPr>
      <p:grpSpPr>
        <a:xfrm>
          <a:off x="0" y="0"/>
          <a:ext cx="0" cy="0"/>
          <a:chOff x="0" y="0"/>
          <a:chExt cx="0" cy="0"/>
        </a:xfrm>
      </p:grpSpPr>
      <p:pic>
        <p:nvPicPr>
          <p:cNvPr id="93" name="Google Shape;93;p10"/>
          <p:cNvPicPr preferRelativeResize="0"/>
          <p:nvPr/>
        </p:nvPicPr>
        <p:blipFill rotWithShape="1">
          <a:blip r:embed="rId2">
            <a:alphaModFix/>
          </a:blip>
          <a:srcRect r="-119"/>
          <a:stretch/>
        </p:blipFill>
        <p:spPr>
          <a:xfrm flipH="1">
            <a:off x="-22121" y="0"/>
            <a:ext cx="12211665" cy="6858000"/>
          </a:xfrm>
          <a:prstGeom prst="rect">
            <a:avLst/>
          </a:prstGeom>
          <a:noFill/>
          <a:ln>
            <a:noFill/>
          </a:ln>
        </p:spPr>
      </p:pic>
      <p:sp>
        <p:nvSpPr>
          <p:cNvPr id="94" name="Google Shape;94;p10"/>
          <p:cNvSpPr/>
          <p:nvPr/>
        </p:nvSpPr>
        <p:spPr>
          <a:xfrm rot="10800000">
            <a:off x="0" y="23"/>
            <a:ext cx="9144000" cy="6857999"/>
          </a:xfrm>
          <a:prstGeom prst="rect">
            <a:avLst/>
          </a:prstGeom>
          <a:gradFill>
            <a:gsLst>
              <a:gs pos="0">
                <a:srgbClr val="000000">
                  <a:alpha val="0"/>
                </a:srgbClr>
              </a:gs>
              <a:gs pos="39000">
                <a:srgbClr val="000000">
                  <a:alpha val="0"/>
                </a:srgbClr>
              </a:gs>
              <a:gs pos="82000">
                <a:srgbClr val="000000">
                  <a:alpha val="57647"/>
                </a:srgbClr>
              </a:gs>
              <a:gs pos="100000">
                <a:srgbClr val="000000">
                  <a:alpha val="57647"/>
                </a:srgbClr>
              </a:gs>
            </a:gsLst>
            <a:lin ang="1080000" scaled="0"/>
          </a:gradFill>
          <a:ln>
            <a:noFill/>
          </a:ln>
        </p:spPr>
        <p:txBody>
          <a:bodyPr spcFirstLastPara="1" wrap="square" lIns="91300" tIns="45700" rIns="91300" bIns="45700" anchor="ctr" anchorCtr="0">
            <a:noAutofit/>
          </a:bodyPr>
          <a:lstStyle/>
          <a:p>
            <a:pPr marL="0" marR="0" lvl="0" indent="0" algn="ctr" rtl="0">
              <a:spcBef>
                <a:spcPts val="0"/>
              </a:spcBef>
              <a:spcAft>
                <a:spcPts val="0"/>
              </a:spcAft>
              <a:buNone/>
            </a:pPr>
            <a:endParaRPr sz="1867">
              <a:solidFill>
                <a:srgbClr val="FFFFFF"/>
              </a:solidFill>
              <a:latin typeface="Quattrocento Sans"/>
              <a:ea typeface="Quattrocento Sans"/>
              <a:cs typeface="Quattrocento Sans"/>
              <a:sym typeface="Quattrocento Sans"/>
            </a:endParaRPr>
          </a:p>
        </p:txBody>
      </p:sp>
      <p:sp>
        <p:nvSpPr>
          <p:cNvPr id="95" name="Google Shape;95;p10"/>
          <p:cNvSpPr/>
          <p:nvPr/>
        </p:nvSpPr>
        <p:spPr>
          <a:xfrm>
            <a:off x="1" y="0"/>
            <a:ext cx="4688115" cy="6858000"/>
          </a:xfrm>
          <a:prstGeom prst="rect">
            <a:avLst/>
          </a:prstGeom>
          <a:solidFill>
            <a:srgbClr val="0072C6">
              <a:alpha val="87843"/>
            </a:srgbClr>
          </a:solidFill>
          <a:ln>
            <a:noFill/>
          </a:ln>
        </p:spPr>
        <p:txBody>
          <a:bodyPr spcFirstLastPara="1" wrap="square" lIns="60850" tIns="45700" rIns="608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96" name="Google Shape;96;p10"/>
          <p:cNvSpPr txBox="1">
            <a:spLocks noGrp="1"/>
          </p:cNvSpPr>
          <p:nvPr>
            <p:ph type="title"/>
          </p:nvPr>
        </p:nvSpPr>
        <p:spPr>
          <a:xfrm>
            <a:off x="457200" y="457283"/>
            <a:ext cx="3810000" cy="3434607"/>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chemeClr val="lt1"/>
              </a:buClr>
              <a:buSzPts val="4800"/>
              <a:buFont typeface="Quattrocento Sans"/>
              <a:buNone/>
              <a:defRPr sz="4800" b="1"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10"/>
          <p:cNvSpPr txBox="1">
            <a:spLocks noGrp="1"/>
          </p:cNvSpPr>
          <p:nvPr>
            <p:ph type="body" idx="1"/>
          </p:nvPr>
        </p:nvSpPr>
        <p:spPr>
          <a:xfrm>
            <a:off x="457200" y="5700864"/>
            <a:ext cx="3810000" cy="699936"/>
          </a:xfrm>
          <a:prstGeom prst="rect">
            <a:avLst/>
          </a:prstGeom>
          <a:noFill/>
          <a:ln>
            <a:noFill/>
          </a:ln>
        </p:spPr>
        <p:txBody>
          <a:bodyPr spcFirstLastPara="1" wrap="square" lIns="0" tIns="0" rIns="0" bIns="102675" anchor="b" anchorCtr="0"/>
          <a:lstStyle>
            <a:lvl1pPr marL="457200" marR="0" lvl="0" indent="-228600" algn="l" rtl="0">
              <a:spcBef>
                <a:spcPts val="0"/>
              </a:spcBef>
              <a:spcAft>
                <a:spcPts val="0"/>
              </a:spcAft>
              <a:buClr>
                <a:srgbClr val="0072C6"/>
              </a:buClr>
              <a:buSzPts val="1467"/>
              <a:buFont typeface="Noto Sans Symbols"/>
              <a:buNone/>
              <a:defRPr sz="1467" b="0" i="0" u="none" strike="noStrike" cap="none">
                <a:solidFill>
                  <a:schemeClr val="lt1"/>
                </a:solidFill>
                <a:latin typeface="Quattrocento Sans"/>
                <a:ea typeface="Quattrocento Sans"/>
                <a:cs typeface="Quattrocento Sans"/>
                <a:sym typeface="Quattrocento Sans"/>
              </a:defRPr>
            </a:lvl1pPr>
            <a:lvl2pPr marL="914400" marR="0" lvl="1" indent="-228600" algn="l" rtl="0">
              <a:spcBef>
                <a:spcPts val="400"/>
              </a:spcBef>
              <a:spcAft>
                <a:spcPts val="0"/>
              </a:spcAft>
              <a:buClr>
                <a:schemeClr val="lt1"/>
              </a:buClr>
              <a:buSzPts val="2000"/>
              <a:buFont typeface="Arial"/>
              <a:buNone/>
              <a:defRPr sz="2000" b="0" i="0" u="none" strike="noStrike" cap="none">
                <a:solidFill>
                  <a:schemeClr val="lt1"/>
                </a:solidFill>
                <a:latin typeface="Quattrocento Sans"/>
                <a:ea typeface="Quattrocento Sans"/>
                <a:cs typeface="Quattrocento Sans"/>
                <a:sym typeface="Quattrocento Sans"/>
              </a:defRPr>
            </a:lvl2pPr>
            <a:lvl3pPr marL="1371600" marR="0" lvl="2" indent="-228600" algn="l" rtl="0">
              <a:spcBef>
                <a:spcPts val="400"/>
              </a:spcBef>
              <a:spcAft>
                <a:spcPts val="0"/>
              </a:spcAft>
              <a:buClr>
                <a:schemeClr val="lt1"/>
              </a:buClr>
              <a:buSzPts val="2000"/>
              <a:buFont typeface="Arial"/>
              <a:buNone/>
              <a:defRPr sz="2000" b="0" i="0" u="none" strike="noStrike" cap="none">
                <a:solidFill>
                  <a:schemeClr val="lt1"/>
                </a:solidFill>
                <a:latin typeface="Quattrocento Sans"/>
                <a:ea typeface="Quattrocento Sans"/>
                <a:cs typeface="Quattrocento Sans"/>
                <a:sym typeface="Quattrocento Sans"/>
              </a:defRPr>
            </a:lvl3pPr>
            <a:lvl4pPr marL="1828800" marR="0" lvl="3" indent="-228600" algn="l" rtl="0">
              <a:spcBef>
                <a:spcPts val="400"/>
              </a:spcBef>
              <a:spcAft>
                <a:spcPts val="0"/>
              </a:spcAft>
              <a:buClr>
                <a:schemeClr val="lt1"/>
              </a:buClr>
              <a:buSzPts val="2000"/>
              <a:buFont typeface="Arial"/>
              <a:buNone/>
              <a:defRPr sz="2000" b="0" i="0" u="none" strike="noStrike" cap="none">
                <a:solidFill>
                  <a:schemeClr val="lt1"/>
                </a:solidFill>
                <a:latin typeface="Quattrocento Sans"/>
                <a:ea typeface="Quattrocento Sans"/>
                <a:cs typeface="Quattrocento Sans"/>
                <a:sym typeface="Quattrocento Sans"/>
              </a:defRPr>
            </a:lvl4pPr>
            <a:lvl5pPr marL="2286000" marR="0" lvl="4" indent="-228600" algn="l" rtl="0">
              <a:spcBef>
                <a:spcPts val="400"/>
              </a:spcBef>
              <a:spcAft>
                <a:spcPts val="0"/>
              </a:spcAft>
              <a:buClr>
                <a:schemeClr val="lt1"/>
              </a:buClr>
              <a:buSzPts val="2000"/>
              <a:buFont typeface="Arial"/>
              <a:buNone/>
              <a:defRPr sz="2000" b="0" i="0" u="none" strike="noStrike" cap="none">
                <a:solidFill>
                  <a:schemeClr val="lt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sp>
        <p:nvSpPr>
          <p:cNvPr id="98" name="Google Shape;98;p10"/>
          <p:cNvSpPr txBox="1">
            <a:spLocks noGrp="1"/>
          </p:cNvSpPr>
          <p:nvPr>
            <p:ph type="body" idx="2"/>
          </p:nvPr>
        </p:nvSpPr>
        <p:spPr>
          <a:xfrm>
            <a:off x="457200" y="3975153"/>
            <a:ext cx="3810000" cy="1663651"/>
          </a:xfrm>
          <a:prstGeom prst="rect">
            <a:avLst/>
          </a:prstGeom>
          <a:noFill/>
          <a:ln>
            <a:noFill/>
          </a:ln>
        </p:spPr>
        <p:txBody>
          <a:bodyPr spcFirstLastPara="1" wrap="square" lIns="0" tIns="0" rIns="0" bIns="102675" anchor="t" anchorCtr="0"/>
          <a:lstStyle>
            <a:lvl1pPr marL="457200" marR="0" lvl="0" indent="-228600" algn="l" rtl="0">
              <a:spcBef>
                <a:spcPts val="1799"/>
              </a:spcBef>
              <a:spcAft>
                <a:spcPts val="0"/>
              </a:spcAft>
              <a:buClr>
                <a:srgbClr val="0072C6"/>
              </a:buClr>
              <a:buSzPts val="2400"/>
              <a:buFont typeface="Noto Sans Symbols"/>
              <a:buNone/>
              <a:defRPr sz="2400" b="0" i="0" u="none" strike="noStrike" cap="none">
                <a:solidFill>
                  <a:schemeClr val="lt1"/>
                </a:solidFill>
                <a:latin typeface="Quattrocento Sans"/>
                <a:ea typeface="Quattrocento Sans"/>
                <a:cs typeface="Quattrocento Sans"/>
                <a:sym typeface="Quattrocento Sans"/>
              </a:defRPr>
            </a:lvl1pPr>
            <a:lvl2pPr marL="914400" marR="0" lvl="1" indent="-338645" algn="l" rtl="0">
              <a:spcBef>
                <a:spcPts val="347"/>
              </a:spcBef>
              <a:spcAft>
                <a:spcPts val="0"/>
              </a:spcAft>
              <a:buClr>
                <a:schemeClr val="dk1"/>
              </a:buClr>
              <a:buSzPts val="1733"/>
              <a:buFont typeface="Arial"/>
              <a:buChar char="•"/>
              <a:defRPr sz="1733" b="0" i="0" u="none" strike="noStrike" cap="none">
                <a:solidFill>
                  <a:schemeClr val="dk1"/>
                </a:solidFill>
                <a:latin typeface="Quattrocento Sans"/>
                <a:ea typeface="Quattrocento Sans"/>
                <a:cs typeface="Quattrocento Sans"/>
                <a:sym typeface="Quattrocento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4pPr>
            <a:lvl5pPr marL="2286000" marR="0" lvl="4" indent="-321754" algn="l" rtl="0">
              <a:spcBef>
                <a:spcPts val="293"/>
              </a:spcBef>
              <a:spcAft>
                <a:spcPts val="0"/>
              </a:spcAft>
              <a:buClr>
                <a:schemeClr val="dk1"/>
              </a:buClr>
              <a:buSzPts val="1467"/>
              <a:buFont typeface="Arial"/>
              <a:buChar char="»"/>
              <a:defRPr sz="1467" b="0" i="0" u="none" strike="noStrike" cap="none">
                <a:solidFill>
                  <a:schemeClr val="dk1"/>
                </a:solidFill>
                <a:latin typeface="Quattrocento Sans"/>
                <a:ea typeface="Quattrocento Sans"/>
                <a:cs typeface="Quattrocento Sans"/>
                <a:sym typeface="Quattrocento Sans"/>
              </a:defRPr>
            </a:lvl5pPr>
            <a:lvl6pPr marL="2743200" marR="0" lvl="5"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6pPr>
            <a:lvl7pPr marL="3200400" marR="0" lvl="6"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7pPr>
            <a:lvl8pPr marL="3657600" marR="0" lvl="7"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8pPr>
            <a:lvl9pPr marL="4114800" marR="0" lvl="8" indent="-389445" algn="l" rtl="0">
              <a:spcBef>
                <a:spcPts val="507"/>
              </a:spcBef>
              <a:spcAft>
                <a:spcPts val="0"/>
              </a:spcAft>
              <a:buClr>
                <a:schemeClr val="dk1"/>
              </a:buClr>
              <a:buSzPts val="2533"/>
              <a:buFont typeface="Arial"/>
              <a:buChar char="•"/>
              <a:defRPr sz="2533" b="0" i="0" u="none" strike="noStrike" cap="none">
                <a:solidFill>
                  <a:schemeClr val="dk1"/>
                </a:solidFill>
                <a:latin typeface="Quattrocento Sans"/>
                <a:ea typeface="Quattrocento Sans"/>
                <a:cs typeface="Quattrocento Sans"/>
                <a:sym typeface="Quattrocento Sans"/>
              </a:defRPr>
            </a:lvl9pPr>
          </a:lstStyle>
          <a:p>
            <a:endParaRPr/>
          </a:p>
        </p:txBody>
      </p:sp>
      <p:grpSp>
        <p:nvGrpSpPr>
          <p:cNvPr id="99" name="Google Shape;99;p10"/>
          <p:cNvGrpSpPr/>
          <p:nvPr/>
        </p:nvGrpSpPr>
        <p:grpSpPr>
          <a:xfrm>
            <a:off x="457200" y="-449548"/>
            <a:ext cx="5638800" cy="224775"/>
            <a:chOff x="511513" y="-2692400"/>
            <a:chExt cx="4724400" cy="1181100"/>
          </a:xfrm>
        </p:grpSpPr>
        <p:sp>
          <p:nvSpPr>
            <p:cNvPr id="100" name="Google Shape;100;p10"/>
            <p:cNvSpPr/>
            <p:nvPr/>
          </p:nvSpPr>
          <p:spPr>
            <a:xfrm>
              <a:off x="511513" y="-2692400"/>
              <a:ext cx="1181100" cy="1181100"/>
            </a:xfrm>
            <a:prstGeom prst="rect">
              <a:avLst/>
            </a:prstGeom>
            <a:solidFill>
              <a:srgbClr val="0072C6"/>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sp>
          <p:nvSpPr>
            <p:cNvPr id="101" name="Google Shape;101;p10"/>
            <p:cNvSpPr/>
            <p:nvPr/>
          </p:nvSpPr>
          <p:spPr>
            <a:xfrm>
              <a:off x="1692613" y="-2692400"/>
              <a:ext cx="1181100" cy="1181100"/>
            </a:xfrm>
            <a:prstGeom prst="rect">
              <a:avLst/>
            </a:prstGeom>
            <a:solidFill>
              <a:srgbClr val="00BCF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02" name="Google Shape;102;p10"/>
            <p:cNvSpPr/>
            <p:nvPr/>
          </p:nvSpPr>
          <p:spPr>
            <a:xfrm>
              <a:off x="2873713" y="-2692400"/>
              <a:ext cx="1181100" cy="1181100"/>
            </a:xfrm>
            <a:prstGeom prst="rect">
              <a:avLst/>
            </a:prstGeom>
            <a:solidFill>
              <a:srgbClr val="D7D7D7"/>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000000"/>
                </a:solidFill>
                <a:latin typeface="Quattrocento Sans"/>
                <a:ea typeface="Quattrocento Sans"/>
                <a:cs typeface="Quattrocento Sans"/>
                <a:sym typeface="Quattrocento Sans"/>
              </a:endParaRPr>
            </a:p>
          </p:txBody>
        </p:sp>
        <p:sp>
          <p:nvSpPr>
            <p:cNvPr id="103" name="Google Shape;103;p10"/>
            <p:cNvSpPr/>
            <p:nvPr/>
          </p:nvSpPr>
          <p:spPr>
            <a:xfrm>
              <a:off x="4054813" y="-2692400"/>
              <a:ext cx="1181100" cy="1181100"/>
            </a:xfrm>
            <a:prstGeom prst="rect">
              <a:avLst/>
            </a:prstGeom>
            <a:solidFill>
              <a:srgbClr val="525252"/>
            </a:solidFill>
            <a:ln>
              <a:noFill/>
            </a:ln>
          </p:spPr>
          <p:txBody>
            <a:bodyPr spcFirstLastPara="1" wrap="square" lIns="60950" tIns="45700" rIns="60950" bIns="45700" anchor="t" anchorCtr="0">
              <a:noAutofit/>
            </a:bodyPr>
            <a:lstStyle/>
            <a:p>
              <a:pPr marL="0" marR="0" lvl="0" indent="0" algn="l" rtl="0">
                <a:spcBef>
                  <a:spcPts val="0"/>
                </a:spcBef>
                <a:spcAft>
                  <a:spcPts val="0"/>
                </a:spcAft>
                <a:buNone/>
              </a:pPr>
              <a:endParaRPr sz="1200" b="1">
                <a:solidFill>
                  <a:srgbClr val="FFFFFF"/>
                </a:solidFill>
                <a:latin typeface="Quattrocento Sans"/>
                <a:ea typeface="Quattrocento Sans"/>
                <a:cs typeface="Quattrocento Sans"/>
                <a:sym typeface="Quattrocento Sans"/>
              </a:endParaRPr>
            </a:p>
          </p:txBody>
        </p:sp>
      </p:grpSp>
      <p:pic>
        <p:nvPicPr>
          <p:cNvPr id="104" name="Google Shape;104;p10"/>
          <p:cNvPicPr preferRelativeResize="0"/>
          <p:nvPr/>
        </p:nvPicPr>
        <p:blipFill rotWithShape="1">
          <a:blip r:embed="rId3">
            <a:alphaModFix/>
          </a:blip>
          <a:srcRect/>
          <a:stretch/>
        </p:blipFill>
        <p:spPr>
          <a:xfrm>
            <a:off x="10309310" y="457202"/>
            <a:ext cx="1425575" cy="303868"/>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u/0/folders/1gzf0UB6f_AoL-D-R6YEmQ3UqZlkarqIc"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drive/u/0/folders/1gzf0UB6f_AoL-D-R6YEmQ3UqZlkarqIc"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6"/>
        <p:cNvGrpSpPr/>
        <p:nvPr/>
      </p:nvGrpSpPr>
      <p:grpSpPr>
        <a:xfrm>
          <a:off x="0" y="0"/>
          <a:ext cx="0" cy="0"/>
          <a:chOff x="0" y="0"/>
          <a:chExt cx="0" cy="0"/>
        </a:xfrm>
      </p:grpSpPr>
      <p:pic>
        <p:nvPicPr>
          <p:cNvPr id="707" name="Google Shape;707;p96"/>
          <p:cNvPicPr preferRelativeResize="0"/>
          <p:nvPr/>
        </p:nvPicPr>
        <p:blipFill rotWithShape="1">
          <a:blip r:embed="rId3">
            <a:alphaModFix/>
          </a:blip>
          <a:srcRect/>
          <a:stretch/>
        </p:blipFill>
        <p:spPr>
          <a:xfrm>
            <a:off x="4876800" y="-1"/>
            <a:ext cx="7315200" cy="6857988"/>
          </a:xfrm>
          <a:prstGeom prst="rect">
            <a:avLst/>
          </a:prstGeom>
          <a:noFill/>
          <a:ln>
            <a:noFill/>
          </a:ln>
        </p:spPr>
      </p:pic>
      <p:sp>
        <p:nvSpPr>
          <p:cNvPr id="708" name="Google Shape;708;p96"/>
          <p:cNvSpPr/>
          <p:nvPr/>
        </p:nvSpPr>
        <p:spPr>
          <a:xfrm>
            <a:off x="333698" y="248163"/>
            <a:ext cx="6381929" cy="697396"/>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3733" b="0" i="0" u="none" strike="noStrike" cap="none">
                <a:solidFill>
                  <a:srgbClr val="005594"/>
                </a:solidFill>
                <a:latin typeface="Quattrocento Sans"/>
                <a:ea typeface="Quattrocento Sans"/>
                <a:cs typeface="Quattrocento Sans"/>
                <a:sym typeface="Quattrocento Sans"/>
              </a:rPr>
              <a:t>ABOUT</a:t>
            </a:r>
            <a:r>
              <a:rPr lang="en-US" sz="3733" b="1" i="0" u="none" strike="noStrike" cap="none">
                <a:solidFill>
                  <a:srgbClr val="005594"/>
                </a:solidFill>
                <a:latin typeface="Quattrocento Sans"/>
                <a:ea typeface="Quattrocento Sans"/>
                <a:cs typeface="Quattrocento Sans"/>
                <a:sym typeface="Quattrocento Sans"/>
              </a:rPr>
              <a:t> </a:t>
            </a:r>
            <a:r>
              <a:rPr lang="en-US" sz="3733" b="0" i="0" u="none" strike="noStrike" cap="none">
                <a:solidFill>
                  <a:srgbClr val="005594"/>
                </a:solidFill>
                <a:latin typeface="Quattrocento Sans"/>
                <a:ea typeface="Quattrocento Sans"/>
                <a:cs typeface="Quattrocento Sans"/>
                <a:sym typeface="Quattrocento Sans"/>
              </a:rPr>
              <a:t>ACCURACY</a:t>
            </a:r>
            <a:endParaRPr/>
          </a:p>
        </p:txBody>
      </p:sp>
      <p:sp>
        <p:nvSpPr>
          <p:cNvPr id="709" name="Google Shape;709;p96"/>
          <p:cNvSpPr txBox="1"/>
          <p:nvPr/>
        </p:nvSpPr>
        <p:spPr>
          <a:xfrm>
            <a:off x="402771" y="1238842"/>
            <a:ext cx="4474029" cy="3006588"/>
          </a:xfrm>
          <a:prstGeom prst="rect">
            <a:avLst/>
          </a:prstGeom>
          <a:noFill/>
          <a:ln>
            <a:noFill/>
          </a:ln>
        </p:spPr>
        <p:txBody>
          <a:bodyPr spcFirstLastPara="1" wrap="square" lIns="121750" tIns="121750" rIns="121750" bIns="121750" anchor="t" anchorCtr="0">
            <a:noAutofit/>
          </a:bodyPr>
          <a:lstStyle/>
          <a:p>
            <a:pPr marL="0" marR="0" lvl="0" indent="0" algn="just" rtl="0">
              <a:spcBef>
                <a:spcPts val="0"/>
              </a:spcBef>
              <a:spcAft>
                <a:spcPts val="0"/>
              </a:spcAft>
              <a:buClr>
                <a:srgbClr val="000000"/>
              </a:buClr>
              <a:buSzPts val="1867"/>
              <a:buFont typeface="Arial"/>
              <a:buNone/>
            </a:pPr>
            <a:r>
              <a:rPr lang="en-US" sz="1867" b="1" i="0" u="none" strike="noStrike" cap="none">
                <a:solidFill>
                  <a:srgbClr val="7F7F7F"/>
                </a:solidFill>
                <a:latin typeface="Calibri"/>
                <a:ea typeface="Calibri"/>
                <a:cs typeface="Calibri"/>
                <a:sym typeface="Calibri"/>
              </a:rPr>
              <a:t>Accuracy</a:t>
            </a:r>
            <a:r>
              <a:rPr lang="en-US" sz="1600" b="0" i="0" u="none" strike="noStrike" cap="none">
                <a:solidFill>
                  <a:srgbClr val="7F7F7F"/>
                </a:solidFill>
                <a:latin typeface="Calibri"/>
                <a:ea typeface="Calibri"/>
                <a:cs typeface="Calibri"/>
                <a:sym typeface="Calibri"/>
              </a:rPr>
              <a:t> is a Singapore Data &amp; AI Company primarily focused on data Consulting, Product development, Services, and resourcing. </a:t>
            </a:r>
            <a:endParaRPr/>
          </a:p>
          <a:p>
            <a:pPr marL="0" marR="0" lvl="0" indent="0" algn="just" rtl="0">
              <a:spcBef>
                <a:spcPts val="0"/>
              </a:spcBef>
              <a:spcAft>
                <a:spcPts val="0"/>
              </a:spcAft>
              <a:buClr>
                <a:srgbClr val="000000"/>
              </a:buClr>
              <a:buSzPts val="1600"/>
              <a:buFont typeface="Arial"/>
              <a:buNone/>
            </a:pPr>
            <a:endParaRPr sz="1600" b="0" i="0" u="none" strike="noStrike" cap="none">
              <a:solidFill>
                <a:srgbClr val="7F7F7F"/>
              </a:solidFill>
              <a:latin typeface="Calibri"/>
              <a:ea typeface="Calibri"/>
              <a:cs typeface="Calibri"/>
              <a:sym typeface="Calibri"/>
            </a:endParaRPr>
          </a:p>
          <a:p>
            <a:pPr marL="0" marR="0" lvl="0" indent="0" algn="just" rtl="0">
              <a:spcBef>
                <a:spcPts val="0"/>
              </a:spcBef>
              <a:spcAft>
                <a:spcPts val="0"/>
              </a:spcAft>
              <a:buClr>
                <a:srgbClr val="000000"/>
              </a:buClr>
              <a:buSzPts val="1600"/>
              <a:buFont typeface="Arial"/>
              <a:buNone/>
            </a:pPr>
            <a:r>
              <a:rPr lang="en-US" sz="1600" b="0" i="0" u="none" strike="noStrike" cap="none">
                <a:solidFill>
                  <a:srgbClr val="7F7F7F"/>
                </a:solidFill>
                <a:latin typeface="Calibri"/>
                <a:ea typeface="Calibri"/>
                <a:cs typeface="Calibri"/>
                <a:sym typeface="Calibri"/>
              </a:rPr>
              <a:t>Partnerships with 20+ Data &amp; AI product companies, 15+ domain experts and 10+ data providers, across the globe. </a:t>
            </a:r>
            <a:endParaRPr/>
          </a:p>
          <a:p>
            <a:pPr marL="0" marR="0" lvl="0" indent="0" algn="just" rtl="0">
              <a:spcBef>
                <a:spcPts val="0"/>
              </a:spcBef>
              <a:spcAft>
                <a:spcPts val="0"/>
              </a:spcAft>
              <a:buClr>
                <a:srgbClr val="000000"/>
              </a:buClr>
              <a:buSzPts val="1600"/>
              <a:buFont typeface="Arial"/>
              <a:buNone/>
            </a:pPr>
            <a:endParaRPr sz="1600" b="0" i="0" u="none" strike="noStrike" cap="none">
              <a:solidFill>
                <a:srgbClr val="7F7F7F"/>
              </a:solidFill>
              <a:latin typeface="Calibri"/>
              <a:ea typeface="Calibri"/>
              <a:cs typeface="Calibri"/>
              <a:sym typeface="Calibri"/>
            </a:endParaRPr>
          </a:p>
          <a:p>
            <a:pPr marL="0" marR="0" lvl="0" indent="0" algn="just" rtl="0">
              <a:spcBef>
                <a:spcPts val="0"/>
              </a:spcBef>
              <a:spcAft>
                <a:spcPts val="0"/>
              </a:spcAft>
              <a:buClr>
                <a:srgbClr val="000000"/>
              </a:buClr>
              <a:buSzPts val="1600"/>
              <a:buFont typeface="Arial"/>
              <a:buNone/>
            </a:pPr>
            <a:r>
              <a:rPr lang="en-US" sz="1600" b="0" i="0" u="none" strike="noStrike" cap="none">
                <a:solidFill>
                  <a:srgbClr val="7F7F7F"/>
                </a:solidFill>
                <a:latin typeface="Calibri"/>
                <a:ea typeface="Calibri"/>
                <a:cs typeface="Calibri"/>
                <a:sym typeface="Calibri"/>
              </a:rPr>
              <a:t>Serving across industrial verticals </a:t>
            </a:r>
            <a:endParaRPr/>
          </a:p>
          <a:p>
            <a:pPr marL="0" marR="0" lvl="0" indent="0" algn="just" rtl="0">
              <a:spcBef>
                <a:spcPts val="0"/>
              </a:spcBef>
              <a:spcAft>
                <a:spcPts val="0"/>
              </a:spcAft>
              <a:buClr>
                <a:srgbClr val="000000"/>
              </a:buClr>
              <a:buSzPts val="1600"/>
              <a:buFont typeface="Arial"/>
              <a:buNone/>
            </a:pPr>
            <a:r>
              <a:rPr lang="en-US" sz="1600" b="0" i="0" u="none" strike="noStrike" cap="none">
                <a:solidFill>
                  <a:srgbClr val="7F7F7F"/>
                </a:solidFill>
                <a:latin typeface="Calibri"/>
                <a:ea typeface="Calibri"/>
                <a:cs typeface="Calibri"/>
                <a:sym typeface="Calibri"/>
              </a:rPr>
              <a:t> </a:t>
            </a:r>
            <a:endParaRPr sz="1600" b="0" i="0" u="none" strike="noStrike" cap="none">
              <a:solidFill>
                <a:srgbClr val="7F7F7F"/>
              </a:solidFill>
              <a:latin typeface="Calibri"/>
              <a:ea typeface="Calibri"/>
              <a:cs typeface="Calibri"/>
              <a:sym typeface="Calibri"/>
            </a:endParaRPr>
          </a:p>
        </p:txBody>
      </p:sp>
      <p:pic>
        <p:nvPicPr>
          <p:cNvPr id="710" name="Google Shape;710;p96"/>
          <p:cNvPicPr preferRelativeResize="0"/>
          <p:nvPr/>
        </p:nvPicPr>
        <p:blipFill rotWithShape="1">
          <a:blip r:embed="rId4">
            <a:alphaModFix/>
          </a:blip>
          <a:srcRect/>
          <a:stretch/>
        </p:blipFill>
        <p:spPr>
          <a:xfrm>
            <a:off x="517335" y="4090143"/>
            <a:ext cx="4267200" cy="2446373"/>
          </a:xfrm>
          <a:prstGeom prst="rect">
            <a:avLst/>
          </a:prstGeom>
          <a:noFill/>
          <a:ln>
            <a:noFill/>
          </a:ln>
        </p:spPr>
      </p:pic>
      <p:cxnSp>
        <p:nvCxnSpPr>
          <p:cNvPr id="711" name="Google Shape;711;p96"/>
          <p:cNvCxnSpPr/>
          <p:nvPr/>
        </p:nvCxnSpPr>
        <p:spPr>
          <a:xfrm>
            <a:off x="457200" y="1075872"/>
            <a:ext cx="10363200" cy="0"/>
          </a:xfrm>
          <a:prstGeom prst="straightConnector1">
            <a:avLst/>
          </a:prstGeom>
          <a:noFill/>
          <a:ln w="9525" cap="flat" cmpd="sng">
            <a:solidFill>
              <a:srgbClr val="0C7B0C"/>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5"/>
        <p:cNvGrpSpPr/>
        <p:nvPr/>
      </p:nvGrpSpPr>
      <p:grpSpPr>
        <a:xfrm>
          <a:off x="0" y="0"/>
          <a:ext cx="0" cy="0"/>
          <a:chOff x="0" y="0"/>
          <a:chExt cx="0" cy="0"/>
        </a:xfrm>
      </p:grpSpPr>
      <p:cxnSp>
        <p:nvCxnSpPr>
          <p:cNvPr id="716" name="Google Shape;716;p97"/>
          <p:cNvCxnSpPr/>
          <p:nvPr/>
        </p:nvCxnSpPr>
        <p:spPr>
          <a:xfrm>
            <a:off x="751113" y="1092200"/>
            <a:ext cx="10363200" cy="0"/>
          </a:xfrm>
          <a:prstGeom prst="straightConnector1">
            <a:avLst/>
          </a:prstGeom>
          <a:noFill/>
          <a:ln w="9525" cap="flat" cmpd="sng">
            <a:solidFill>
              <a:srgbClr val="0C7B0C"/>
            </a:solidFill>
            <a:prstDash val="solid"/>
            <a:round/>
            <a:headEnd type="none" w="sm" len="sm"/>
            <a:tailEnd type="none" w="sm" len="sm"/>
          </a:ln>
        </p:spPr>
      </p:cxnSp>
      <p:sp>
        <p:nvSpPr>
          <p:cNvPr id="717" name="Google Shape;717;p97"/>
          <p:cNvSpPr/>
          <p:nvPr/>
        </p:nvSpPr>
        <p:spPr>
          <a:xfrm>
            <a:off x="812883" y="482601"/>
            <a:ext cx="2740545" cy="451174"/>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2133" b="0" i="0" u="none" strike="noStrike" cap="none" dirty="0">
                <a:solidFill>
                  <a:srgbClr val="0078D7"/>
                </a:solidFill>
                <a:latin typeface="Quattrocento Sans"/>
                <a:ea typeface="Quattrocento Sans"/>
                <a:cs typeface="Quattrocento Sans"/>
                <a:sym typeface="Quattrocento Sans"/>
              </a:rPr>
              <a:t>DATA &amp; AI SERVICES</a:t>
            </a:r>
            <a:endParaRPr dirty="0"/>
          </a:p>
        </p:txBody>
      </p:sp>
      <p:grpSp>
        <p:nvGrpSpPr>
          <p:cNvPr id="718" name="Google Shape;718;p97"/>
          <p:cNvGrpSpPr/>
          <p:nvPr/>
        </p:nvGrpSpPr>
        <p:grpSpPr>
          <a:xfrm>
            <a:off x="751113" y="1594757"/>
            <a:ext cx="10360163" cy="2673509"/>
            <a:chOff x="0" y="0"/>
            <a:chExt cx="10360163" cy="2673509"/>
          </a:xfrm>
        </p:grpSpPr>
        <p:sp>
          <p:nvSpPr>
            <p:cNvPr id="719" name="Google Shape;719;p97"/>
            <p:cNvSpPr/>
            <p:nvPr/>
          </p:nvSpPr>
          <p:spPr>
            <a:xfrm>
              <a:off x="0" y="0"/>
              <a:ext cx="2408634" cy="2673509"/>
            </a:xfrm>
            <a:prstGeom prst="rect">
              <a:avLst/>
            </a:prstGeom>
            <a:solidFill>
              <a:srgbClr val="CAD4E8">
                <a:alpha val="89803"/>
              </a:srgbClr>
            </a:solidFill>
            <a:ln w="25400" cap="flat" cmpd="sng">
              <a:solidFill>
                <a:srgbClr val="CAD4E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97"/>
            <p:cNvSpPr txBox="1"/>
            <p:nvPr/>
          </p:nvSpPr>
          <p:spPr>
            <a:xfrm>
              <a:off x="0" y="1015933"/>
              <a:ext cx="2408634" cy="1604105"/>
            </a:xfrm>
            <a:prstGeom prst="rect">
              <a:avLst/>
            </a:prstGeom>
            <a:noFill/>
            <a:ln>
              <a:noFill/>
            </a:ln>
          </p:spPr>
          <p:txBody>
            <a:bodyPr spcFirstLastPara="1" wrap="square" lIns="187775" tIns="330200" rIns="187775" bIns="330200" anchor="t" anchorCtr="0">
              <a:noAutofit/>
            </a:bodyPr>
            <a:lstStyle/>
            <a:p>
              <a:pPr marL="0" marR="0" lvl="0" indent="0" algn="ctr" rtl="0">
                <a:lnSpc>
                  <a:spcPct val="90000"/>
                </a:lnSpc>
                <a:spcBef>
                  <a:spcPts val="0"/>
                </a:spcBef>
                <a:spcAft>
                  <a:spcPts val="0"/>
                </a:spcAft>
                <a:buClr>
                  <a:schemeClr val="dk1"/>
                </a:buClr>
                <a:buSzPts val="2500"/>
                <a:buFont typeface="Quattrocento Sans"/>
                <a:buNone/>
              </a:pPr>
              <a:r>
                <a:rPr lang="en-US" sz="2500" b="0" i="0" u="none" strike="noStrike" cap="none">
                  <a:solidFill>
                    <a:schemeClr val="dk1"/>
                  </a:solidFill>
                  <a:latin typeface="Quattrocento Sans"/>
                  <a:ea typeface="Quattrocento Sans"/>
                  <a:cs typeface="Quattrocento Sans"/>
                  <a:sym typeface="Quattrocento Sans"/>
                </a:rPr>
                <a:t>Consulting</a:t>
              </a:r>
              <a:endParaRPr/>
            </a:p>
          </p:txBody>
        </p:sp>
        <p:sp>
          <p:nvSpPr>
            <p:cNvPr id="721" name="Google Shape;721;p97"/>
            <p:cNvSpPr/>
            <p:nvPr/>
          </p:nvSpPr>
          <p:spPr>
            <a:xfrm>
              <a:off x="806326" y="267350"/>
              <a:ext cx="802052" cy="802052"/>
            </a:xfrm>
            <a:prstGeom prst="ellipse">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97"/>
            <p:cNvSpPr txBox="1"/>
            <p:nvPr/>
          </p:nvSpPr>
          <p:spPr>
            <a:xfrm>
              <a:off x="923784" y="384808"/>
              <a:ext cx="567136" cy="567136"/>
            </a:xfrm>
            <a:prstGeom prst="rect">
              <a:avLst/>
            </a:prstGeom>
            <a:noFill/>
            <a:ln>
              <a:noFill/>
            </a:ln>
          </p:spPr>
          <p:txBody>
            <a:bodyPr spcFirstLastPara="1" wrap="square" lIns="62525" tIns="12700" rIns="62525" bIns="12700" anchor="ctr" anchorCtr="0">
              <a:noAutofit/>
            </a:bodyPr>
            <a:lstStyle/>
            <a:p>
              <a:pPr marL="0" marR="0" lvl="0" indent="0" algn="ctr" rtl="0">
                <a:lnSpc>
                  <a:spcPct val="90000"/>
                </a:lnSpc>
                <a:spcBef>
                  <a:spcPts val="0"/>
                </a:spcBef>
                <a:spcAft>
                  <a:spcPts val="0"/>
                </a:spcAft>
                <a:buClr>
                  <a:schemeClr val="lt1"/>
                </a:buClr>
                <a:buSzPts val="3500"/>
                <a:buFont typeface="Quattrocento Sans"/>
                <a:buNone/>
              </a:pPr>
              <a:r>
                <a:rPr lang="en-US" sz="3500" b="0" i="0" u="none" strike="noStrike" cap="none">
                  <a:solidFill>
                    <a:schemeClr val="lt1"/>
                  </a:solidFill>
                  <a:latin typeface="Quattrocento Sans"/>
                  <a:ea typeface="Quattrocento Sans"/>
                  <a:cs typeface="Quattrocento Sans"/>
                  <a:sym typeface="Quattrocento Sans"/>
                </a:rPr>
                <a:t>1</a:t>
              </a:r>
              <a:endParaRPr/>
            </a:p>
          </p:txBody>
        </p:sp>
        <p:sp>
          <p:nvSpPr>
            <p:cNvPr id="723" name="Google Shape;723;p97"/>
            <p:cNvSpPr/>
            <p:nvPr/>
          </p:nvSpPr>
          <p:spPr>
            <a:xfrm>
              <a:off x="3036" y="2673437"/>
              <a:ext cx="2408634" cy="72"/>
            </a:xfrm>
            <a:prstGeom prst="rect">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7"/>
            <p:cNvSpPr/>
            <p:nvPr/>
          </p:nvSpPr>
          <p:spPr>
            <a:xfrm>
              <a:off x="2652533" y="0"/>
              <a:ext cx="2408634" cy="2673509"/>
            </a:xfrm>
            <a:prstGeom prst="rect">
              <a:avLst/>
            </a:prstGeom>
            <a:solidFill>
              <a:srgbClr val="CAD4E8">
                <a:alpha val="89803"/>
              </a:srgbClr>
            </a:solidFill>
            <a:ln w="25400" cap="flat" cmpd="sng">
              <a:solidFill>
                <a:srgbClr val="CAD4E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7"/>
            <p:cNvSpPr txBox="1"/>
            <p:nvPr/>
          </p:nvSpPr>
          <p:spPr>
            <a:xfrm>
              <a:off x="2652533" y="1015933"/>
              <a:ext cx="2408634" cy="1604105"/>
            </a:xfrm>
            <a:prstGeom prst="rect">
              <a:avLst/>
            </a:prstGeom>
            <a:noFill/>
            <a:ln>
              <a:noFill/>
            </a:ln>
          </p:spPr>
          <p:txBody>
            <a:bodyPr spcFirstLastPara="1" wrap="square" lIns="187775" tIns="330200" rIns="187775" bIns="330200" anchor="t" anchorCtr="0">
              <a:noAutofit/>
            </a:bodyPr>
            <a:lstStyle/>
            <a:p>
              <a:pPr marL="0" marR="0" lvl="0" indent="0" algn="ctr" rtl="0">
                <a:lnSpc>
                  <a:spcPct val="90000"/>
                </a:lnSpc>
                <a:spcBef>
                  <a:spcPts val="0"/>
                </a:spcBef>
                <a:spcAft>
                  <a:spcPts val="0"/>
                </a:spcAft>
                <a:buClr>
                  <a:schemeClr val="dk1"/>
                </a:buClr>
                <a:buSzPts val="2500"/>
                <a:buFont typeface="Quattrocento Sans"/>
                <a:buNone/>
              </a:pPr>
              <a:r>
                <a:rPr lang="en-US" sz="2500" b="0" i="0" u="none" strike="noStrike" cap="none">
                  <a:solidFill>
                    <a:schemeClr val="dk1"/>
                  </a:solidFill>
                  <a:latin typeface="Quattrocento Sans"/>
                  <a:ea typeface="Quattrocento Sans"/>
                  <a:cs typeface="Quattrocento Sans"/>
                  <a:sym typeface="Quattrocento Sans"/>
                </a:rPr>
                <a:t>Products</a:t>
              </a:r>
              <a:endParaRPr sz="2500" b="0" i="0" u="none" strike="noStrike" cap="none">
                <a:solidFill>
                  <a:schemeClr val="dk1"/>
                </a:solidFill>
                <a:latin typeface="Quattrocento Sans"/>
                <a:ea typeface="Quattrocento Sans"/>
                <a:cs typeface="Quattrocento Sans"/>
                <a:sym typeface="Quattrocento Sans"/>
              </a:endParaRPr>
            </a:p>
          </p:txBody>
        </p:sp>
        <p:sp>
          <p:nvSpPr>
            <p:cNvPr id="726" name="Google Shape;726;p97"/>
            <p:cNvSpPr/>
            <p:nvPr/>
          </p:nvSpPr>
          <p:spPr>
            <a:xfrm>
              <a:off x="3455824" y="267350"/>
              <a:ext cx="802052" cy="802052"/>
            </a:xfrm>
            <a:prstGeom prst="ellipse">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7"/>
            <p:cNvSpPr txBox="1"/>
            <p:nvPr/>
          </p:nvSpPr>
          <p:spPr>
            <a:xfrm>
              <a:off x="3573282" y="384808"/>
              <a:ext cx="567136" cy="567136"/>
            </a:xfrm>
            <a:prstGeom prst="rect">
              <a:avLst/>
            </a:prstGeom>
            <a:noFill/>
            <a:ln>
              <a:noFill/>
            </a:ln>
          </p:spPr>
          <p:txBody>
            <a:bodyPr spcFirstLastPara="1" wrap="square" lIns="62525" tIns="12700" rIns="62525" bIns="12700" anchor="ctr" anchorCtr="0">
              <a:noAutofit/>
            </a:bodyPr>
            <a:lstStyle/>
            <a:p>
              <a:pPr marL="0" marR="0" lvl="0" indent="0" algn="ctr" rtl="0">
                <a:lnSpc>
                  <a:spcPct val="90000"/>
                </a:lnSpc>
                <a:spcBef>
                  <a:spcPts val="0"/>
                </a:spcBef>
                <a:spcAft>
                  <a:spcPts val="0"/>
                </a:spcAft>
                <a:buClr>
                  <a:schemeClr val="lt1"/>
                </a:buClr>
                <a:buSzPts val="3500"/>
                <a:buFont typeface="Quattrocento Sans"/>
                <a:buNone/>
              </a:pPr>
              <a:r>
                <a:rPr lang="en-US" sz="3500" b="0" i="0" u="none" strike="noStrike" cap="none">
                  <a:solidFill>
                    <a:schemeClr val="lt1"/>
                  </a:solidFill>
                  <a:latin typeface="Quattrocento Sans"/>
                  <a:ea typeface="Quattrocento Sans"/>
                  <a:cs typeface="Quattrocento Sans"/>
                  <a:sym typeface="Quattrocento Sans"/>
                </a:rPr>
                <a:t>2</a:t>
              </a:r>
              <a:endParaRPr sz="3500" b="0" i="0" u="none" strike="noStrike" cap="none">
                <a:solidFill>
                  <a:schemeClr val="lt1"/>
                </a:solidFill>
                <a:latin typeface="Quattrocento Sans"/>
                <a:ea typeface="Quattrocento Sans"/>
                <a:cs typeface="Quattrocento Sans"/>
                <a:sym typeface="Quattrocento Sans"/>
              </a:endParaRPr>
            </a:p>
          </p:txBody>
        </p:sp>
        <p:sp>
          <p:nvSpPr>
            <p:cNvPr id="728" name="Google Shape;728;p97"/>
            <p:cNvSpPr/>
            <p:nvPr/>
          </p:nvSpPr>
          <p:spPr>
            <a:xfrm>
              <a:off x="2652533" y="2673437"/>
              <a:ext cx="2408634" cy="72"/>
            </a:xfrm>
            <a:prstGeom prst="rect">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7"/>
            <p:cNvSpPr/>
            <p:nvPr/>
          </p:nvSpPr>
          <p:spPr>
            <a:xfrm>
              <a:off x="5302031" y="0"/>
              <a:ext cx="2408634" cy="2673509"/>
            </a:xfrm>
            <a:prstGeom prst="rect">
              <a:avLst/>
            </a:prstGeom>
            <a:solidFill>
              <a:srgbClr val="CAD4E8">
                <a:alpha val="89803"/>
              </a:srgbClr>
            </a:solidFill>
            <a:ln w="25400" cap="flat" cmpd="sng">
              <a:solidFill>
                <a:srgbClr val="CAD4E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7"/>
            <p:cNvSpPr txBox="1"/>
            <p:nvPr/>
          </p:nvSpPr>
          <p:spPr>
            <a:xfrm>
              <a:off x="5302031" y="1015933"/>
              <a:ext cx="2408634" cy="1604105"/>
            </a:xfrm>
            <a:prstGeom prst="rect">
              <a:avLst/>
            </a:prstGeom>
            <a:noFill/>
            <a:ln>
              <a:noFill/>
            </a:ln>
          </p:spPr>
          <p:txBody>
            <a:bodyPr spcFirstLastPara="1" wrap="square" lIns="187775" tIns="330200" rIns="187775" bIns="330200" anchor="t" anchorCtr="0">
              <a:noAutofit/>
            </a:bodyPr>
            <a:lstStyle/>
            <a:p>
              <a:pPr marL="0" marR="0" lvl="0" indent="0" algn="ctr" rtl="0">
                <a:lnSpc>
                  <a:spcPct val="90000"/>
                </a:lnSpc>
                <a:spcBef>
                  <a:spcPts val="0"/>
                </a:spcBef>
                <a:spcAft>
                  <a:spcPts val="0"/>
                </a:spcAft>
                <a:buClr>
                  <a:schemeClr val="dk1"/>
                </a:buClr>
                <a:buSzPts val="2500"/>
                <a:buFont typeface="Quattrocento Sans"/>
                <a:buNone/>
              </a:pPr>
              <a:r>
                <a:rPr lang="en-US" sz="2500" b="0" i="0" u="none" strike="noStrike" cap="none">
                  <a:solidFill>
                    <a:schemeClr val="dk1"/>
                  </a:solidFill>
                  <a:latin typeface="Quattrocento Sans"/>
                  <a:ea typeface="Quattrocento Sans"/>
                  <a:cs typeface="Quattrocento Sans"/>
                  <a:sym typeface="Quattrocento Sans"/>
                </a:rPr>
                <a:t>Services</a:t>
              </a:r>
              <a:endParaRPr sz="2500" b="0" i="0" u="none" strike="noStrike" cap="none">
                <a:solidFill>
                  <a:schemeClr val="dk1"/>
                </a:solidFill>
                <a:latin typeface="Quattrocento Sans"/>
                <a:ea typeface="Quattrocento Sans"/>
                <a:cs typeface="Quattrocento Sans"/>
                <a:sym typeface="Quattrocento Sans"/>
              </a:endParaRPr>
            </a:p>
          </p:txBody>
        </p:sp>
        <p:sp>
          <p:nvSpPr>
            <p:cNvPr id="731" name="Google Shape;731;p97"/>
            <p:cNvSpPr/>
            <p:nvPr/>
          </p:nvSpPr>
          <p:spPr>
            <a:xfrm>
              <a:off x="6105322" y="267350"/>
              <a:ext cx="802052" cy="802052"/>
            </a:xfrm>
            <a:prstGeom prst="ellipse">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97"/>
            <p:cNvSpPr txBox="1"/>
            <p:nvPr/>
          </p:nvSpPr>
          <p:spPr>
            <a:xfrm>
              <a:off x="6222780" y="384808"/>
              <a:ext cx="567136" cy="567136"/>
            </a:xfrm>
            <a:prstGeom prst="rect">
              <a:avLst/>
            </a:prstGeom>
            <a:noFill/>
            <a:ln>
              <a:noFill/>
            </a:ln>
          </p:spPr>
          <p:txBody>
            <a:bodyPr spcFirstLastPara="1" wrap="square" lIns="62525" tIns="12700" rIns="62525" bIns="12700" anchor="ctr" anchorCtr="0">
              <a:noAutofit/>
            </a:bodyPr>
            <a:lstStyle/>
            <a:p>
              <a:pPr marL="0" marR="0" lvl="0" indent="0" algn="ctr" rtl="0">
                <a:lnSpc>
                  <a:spcPct val="90000"/>
                </a:lnSpc>
                <a:spcBef>
                  <a:spcPts val="0"/>
                </a:spcBef>
                <a:spcAft>
                  <a:spcPts val="0"/>
                </a:spcAft>
                <a:buClr>
                  <a:schemeClr val="lt1"/>
                </a:buClr>
                <a:buSzPts val="3500"/>
                <a:buFont typeface="Quattrocento Sans"/>
                <a:buNone/>
              </a:pPr>
              <a:r>
                <a:rPr lang="en-US" sz="3500" b="0" i="0" u="none" strike="noStrike" cap="none">
                  <a:solidFill>
                    <a:schemeClr val="lt1"/>
                  </a:solidFill>
                  <a:latin typeface="Quattrocento Sans"/>
                  <a:ea typeface="Quattrocento Sans"/>
                  <a:cs typeface="Quattrocento Sans"/>
                  <a:sym typeface="Quattrocento Sans"/>
                </a:rPr>
                <a:t>3</a:t>
              </a:r>
              <a:endParaRPr sz="3500" b="0" i="0" u="none" strike="noStrike" cap="none">
                <a:solidFill>
                  <a:schemeClr val="lt1"/>
                </a:solidFill>
                <a:latin typeface="Quattrocento Sans"/>
                <a:ea typeface="Quattrocento Sans"/>
                <a:cs typeface="Quattrocento Sans"/>
                <a:sym typeface="Quattrocento Sans"/>
              </a:endParaRPr>
            </a:p>
          </p:txBody>
        </p:sp>
        <p:sp>
          <p:nvSpPr>
            <p:cNvPr id="733" name="Google Shape;733;p97"/>
            <p:cNvSpPr/>
            <p:nvPr/>
          </p:nvSpPr>
          <p:spPr>
            <a:xfrm>
              <a:off x="5302031" y="2673437"/>
              <a:ext cx="2408634" cy="72"/>
            </a:xfrm>
            <a:prstGeom prst="rect">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97"/>
            <p:cNvSpPr/>
            <p:nvPr/>
          </p:nvSpPr>
          <p:spPr>
            <a:xfrm>
              <a:off x="7951529" y="0"/>
              <a:ext cx="2408634" cy="2673509"/>
            </a:xfrm>
            <a:prstGeom prst="rect">
              <a:avLst/>
            </a:prstGeom>
            <a:solidFill>
              <a:srgbClr val="CAD4E8">
                <a:alpha val="89803"/>
              </a:srgbClr>
            </a:solidFill>
            <a:ln w="25400" cap="flat" cmpd="sng">
              <a:solidFill>
                <a:srgbClr val="CAD4E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7"/>
            <p:cNvSpPr txBox="1"/>
            <p:nvPr/>
          </p:nvSpPr>
          <p:spPr>
            <a:xfrm>
              <a:off x="7951529" y="1015933"/>
              <a:ext cx="2408634" cy="1604105"/>
            </a:xfrm>
            <a:prstGeom prst="rect">
              <a:avLst/>
            </a:prstGeom>
            <a:noFill/>
            <a:ln>
              <a:noFill/>
            </a:ln>
          </p:spPr>
          <p:txBody>
            <a:bodyPr spcFirstLastPara="1" wrap="square" lIns="187775" tIns="330200" rIns="187775" bIns="330200" anchor="t" anchorCtr="0">
              <a:noAutofit/>
            </a:bodyPr>
            <a:lstStyle/>
            <a:p>
              <a:pPr marL="0" marR="0" lvl="0" indent="0" algn="ctr" rtl="0">
                <a:lnSpc>
                  <a:spcPct val="90000"/>
                </a:lnSpc>
                <a:spcBef>
                  <a:spcPts val="0"/>
                </a:spcBef>
                <a:spcAft>
                  <a:spcPts val="0"/>
                </a:spcAft>
                <a:buClr>
                  <a:schemeClr val="dk1"/>
                </a:buClr>
                <a:buSzPts val="2500"/>
                <a:buFont typeface="Quattrocento Sans"/>
                <a:buNone/>
              </a:pPr>
              <a:r>
                <a:rPr lang="en-US" sz="2500" b="0" i="0" u="none" strike="noStrike" cap="none">
                  <a:solidFill>
                    <a:schemeClr val="dk1"/>
                  </a:solidFill>
                  <a:latin typeface="Quattrocento Sans"/>
                  <a:ea typeface="Quattrocento Sans"/>
                  <a:cs typeface="Quattrocento Sans"/>
                  <a:sym typeface="Quattrocento Sans"/>
                </a:rPr>
                <a:t>Resourcing</a:t>
              </a:r>
              <a:endParaRPr/>
            </a:p>
            <a:p>
              <a:pPr marL="0" marR="0" lvl="0" indent="0" algn="ctr" rtl="0">
                <a:lnSpc>
                  <a:spcPct val="90000"/>
                </a:lnSpc>
                <a:spcBef>
                  <a:spcPts val="875"/>
                </a:spcBef>
                <a:spcAft>
                  <a:spcPts val="0"/>
                </a:spcAft>
                <a:buClr>
                  <a:schemeClr val="dk1"/>
                </a:buClr>
                <a:buSzPts val="2500"/>
                <a:buFont typeface="Quattrocento Sans"/>
                <a:buNone/>
              </a:pPr>
              <a:endParaRPr sz="2500" b="0" i="0" u="none" strike="noStrike" cap="none">
                <a:solidFill>
                  <a:schemeClr val="dk1"/>
                </a:solidFill>
                <a:latin typeface="Quattrocento Sans"/>
                <a:ea typeface="Quattrocento Sans"/>
                <a:cs typeface="Quattrocento Sans"/>
                <a:sym typeface="Quattrocento Sans"/>
              </a:endParaRPr>
            </a:p>
          </p:txBody>
        </p:sp>
        <p:sp>
          <p:nvSpPr>
            <p:cNvPr id="736" name="Google Shape;736;p97"/>
            <p:cNvSpPr/>
            <p:nvPr/>
          </p:nvSpPr>
          <p:spPr>
            <a:xfrm>
              <a:off x="8754820" y="267350"/>
              <a:ext cx="802052" cy="802052"/>
            </a:xfrm>
            <a:prstGeom prst="ellipse">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7"/>
            <p:cNvSpPr txBox="1"/>
            <p:nvPr/>
          </p:nvSpPr>
          <p:spPr>
            <a:xfrm>
              <a:off x="8872278" y="384808"/>
              <a:ext cx="567136" cy="567136"/>
            </a:xfrm>
            <a:prstGeom prst="rect">
              <a:avLst/>
            </a:prstGeom>
            <a:noFill/>
            <a:ln>
              <a:noFill/>
            </a:ln>
          </p:spPr>
          <p:txBody>
            <a:bodyPr spcFirstLastPara="1" wrap="square" lIns="62525" tIns="12700" rIns="62525" bIns="12700" anchor="ctr" anchorCtr="0">
              <a:noAutofit/>
            </a:bodyPr>
            <a:lstStyle/>
            <a:p>
              <a:pPr marL="0" marR="0" lvl="0" indent="0" algn="ctr" rtl="0">
                <a:lnSpc>
                  <a:spcPct val="90000"/>
                </a:lnSpc>
                <a:spcBef>
                  <a:spcPts val="0"/>
                </a:spcBef>
                <a:spcAft>
                  <a:spcPts val="0"/>
                </a:spcAft>
                <a:buClr>
                  <a:schemeClr val="lt1"/>
                </a:buClr>
                <a:buSzPts val="3500"/>
                <a:buFont typeface="Quattrocento Sans"/>
                <a:buNone/>
              </a:pPr>
              <a:r>
                <a:rPr lang="en-US" sz="3500" b="0" i="0" u="none" strike="noStrike" cap="none">
                  <a:solidFill>
                    <a:schemeClr val="lt1"/>
                  </a:solidFill>
                  <a:latin typeface="Quattrocento Sans"/>
                  <a:ea typeface="Quattrocento Sans"/>
                  <a:cs typeface="Quattrocento Sans"/>
                  <a:sym typeface="Quattrocento Sans"/>
                </a:rPr>
                <a:t>4</a:t>
              </a:r>
              <a:endParaRPr sz="3500" b="0" i="0" u="none" strike="noStrike" cap="none">
                <a:solidFill>
                  <a:schemeClr val="lt1"/>
                </a:solidFill>
                <a:latin typeface="Quattrocento Sans"/>
                <a:ea typeface="Quattrocento Sans"/>
                <a:cs typeface="Quattrocento Sans"/>
                <a:sym typeface="Quattrocento Sans"/>
              </a:endParaRPr>
            </a:p>
          </p:txBody>
        </p:sp>
        <p:sp>
          <p:nvSpPr>
            <p:cNvPr id="738" name="Google Shape;738;p97"/>
            <p:cNvSpPr/>
            <p:nvPr/>
          </p:nvSpPr>
          <p:spPr>
            <a:xfrm>
              <a:off x="7951529" y="2673437"/>
              <a:ext cx="2408634" cy="72"/>
            </a:xfrm>
            <a:prstGeom prst="rect">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9" name="Google Shape;739;p97" descr="A close up of a logo&#10;&#10;Description generated with very high confidence"/>
          <p:cNvPicPr preferRelativeResize="0"/>
          <p:nvPr/>
        </p:nvPicPr>
        <p:blipFill rotWithShape="1">
          <a:blip r:embed="rId3">
            <a:alphaModFix/>
          </a:blip>
          <a:srcRect/>
          <a:stretch/>
        </p:blipFill>
        <p:spPr>
          <a:xfrm>
            <a:off x="10496493" y="51347"/>
            <a:ext cx="1645923" cy="457201"/>
          </a:xfrm>
          <a:prstGeom prst="rect">
            <a:avLst/>
          </a:prstGeom>
          <a:noFill/>
          <a:ln>
            <a:noFill/>
          </a:ln>
        </p:spPr>
      </p:pic>
      <p:pic>
        <p:nvPicPr>
          <p:cNvPr id="740" name="Google Shape;740;p97"/>
          <p:cNvPicPr preferRelativeResize="0"/>
          <p:nvPr/>
        </p:nvPicPr>
        <p:blipFill rotWithShape="1">
          <a:blip r:embed="rId4">
            <a:alphaModFix/>
          </a:blip>
          <a:srcRect/>
          <a:stretch/>
        </p:blipFill>
        <p:spPr>
          <a:xfrm>
            <a:off x="751113" y="4419598"/>
            <a:ext cx="2427521" cy="205740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741" name="Google Shape;741;p97"/>
          <p:cNvSpPr txBox="1"/>
          <p:nvPr/>
        </p:nvSpPr>
        <p:spPr>
          <a:xfrm>
            <a:off x="772885" y="3630386"/>
            <a:ext cx="2373087" cy="598714"/>
          </a:xfrm>
          <a:prstGeom prst="rect">
            <a:avLst/>
          </a:prstGeom>
          <a:noFill/>
          <a:ln w="9525" cap="flat" cmpd="sng">
            <a:solidFill>
              <a:srgbClr val="0C7B0C"/>
            </a:solidFill>
            <a:prstDash val="lgDash"/>
            <a:round/>
            <a:headEnd type="none" w="sm" len="sm"/>
            <a:tailEnd type="none" w="sm" len="sm"/>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15+ Domain Experts</a:t>
            </a:r>
            <a:endParaRPr/>
          </a:p>
        </p:txBody>
      </p:sp>
      <p:sp>
        <p:nvSpPr>
          <p:cNvPr id="742" name="Google Shape;742;p97"/>
          <p:cNvSpPr txBox="1"/>
          <p:nvPr/>
        </p:nvSpPr>
        <p:spPr>
          <a:xfrm>
            <a:off x="3450772" y="3630386"/>
            <a:ext cx="2373087" cy="598714"/>
          </a:xfrm>
          <a:prstGeom prst="rect">
            <a:avLst/>
          </a:prstGeom>
          <a:noFill/>
          <a:ln w="9525" cap="flat" cmpd="sng">
            <a:solidFill>
              <a:srgbClr val="0C7B0C"/>
            </a:solidFill>
            <a:prstDash val="lgDash"/>
            <a:round/>
            <a:headEnd type="none" w="sm" len="sm"/>
            <a:tailEnd type="none" w="sm" len="sm"/>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20+ Data Products</a:t>
            </a:r>
            <a:endParaRPr/>
          </a:p>
        </p:txBody>
      </p:sp>
      <p:sp>
        <p:nvSpPr>
          <p:cNvPr id="743" name="Google Shape;743;p97"/>
          <p:cNvSpPr txBox="1"/>
          <p:nvPr/>
        </p:nvSpPr>
        <p:spPr>
          <a:xfrm>
            <a:off x="6077858" y="3630386"/>
            <a:ext cx="2373087" cy="598714"/>
          </a:xfrm>
          <a:prstGeom prst="rect">
            <a:avLst/>
          </a:prstGeom>
          <a:noFill/>
          <a:ln w="9525" cap="flat" cmpd="sng">
            <a:solidFill>
              <a:srgbClr val="0C7B0C"/>
            </a:solidFill>
            <a:prstDash val="lgDash"/>
            <a:round/>
            <a:headEnd type="none" w="sm" len="sm"/>
            <a:tailEnd type="none" w="sm" len="sm"/>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100+ Data Services</a:t>
            </a:r>
            <a:endParaRPr/>
          </a:p>
        </p:txBody>
      </p:sp>
      <p:sp>
        <p:nvSpPr>
          <p:cNvPr id="744" name="Google Shape;744;p97"/>
          <p:cNvSpPr txBox="1"/>
          <p:nvPr/>
        </p:nvSpPr>
        <p:spPr>
          <a:xfrm>
            <a:off x="8719454" y="3630386"/>
            <a:ext cx="2373087" cy="598714"/>
          </a:xfrm>
          <a:prstGeom prst="rect">
            <a:avLst/>
          </a:prstGeom>
          <a:noFill/>
          <a:ln w="9525" cap="flat" cmpd="sng">
            <a:solidFill>
              <a:srgbClr val="0C7B0C"/>
            </a:solidFill>
            <a:prstDash val="lgDash"/>
            <a:round/>
            <a:headEnd type="none" w="sm" len="sm"/>
            <a:tailEnd type="none" w="sm" len="sm"/>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30+ Technologies</a:t>
            </a:r>
            <a:endParaRPr/>
          </a:p>
        </p:txBody>
      </p:sp>
      <p:pic>
        <p:nvPicPr>
          <p:cNvPr id="745" name="Google Shape;745;p97" descr="Image result for data services"/>
          <p:cNvPicPr preferRelativeResize="0"/>
          <p:nvPr/>
        </p:nvPicPr>
        <p:blipFill rotWithShape="1">
          <a:blip r:embed="rId5">
            <a:alphaModFix/>
          </a:blip>
          <a:srcRect/>
          <a:stretch/>
        </p:blipFill>
        <p:spPr>
          <a:xfrm>
            <a:off x="6056447" y="4419600"/>
            <a:ext cx="2394498" cy="205739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746" name="Google Shape;746;p97"/>
          <p:cNvPicPr preferRelativeResize="0"/>
          <p:nvPr/>
        </p:nvPicPr>
        <p:blipFill rotWithShape="1">
          <a:blip r:embed="rId6">
            <a:alphaModFix/>
          </a:blip>
          <a:srcRect/>
          <a:stretch/>
        </p:blipFill>
        <p:spPr>
          <a:xfrm>
            <a:off x="8716915" y="4419599"/>
            <a:ext cx="2414817" cy="205739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747" name="Google Shape;747;p97"/>
          <p:cNvPicPr preferRelativeResize="0"/>
          <p:nvPr/>
        </p:nvPicPr>
        <p:blipFill rotWithShape="1">
          <a:blip r:embed="rId7">
            <a:alphaModFix/>
          </a:blip>
          <a:srcRect/>
          <a:stretch/>
        </p:blipFill>
        <p:spPr>
          <a:xfrm>
            <a:off x="3411582" y="4419598"/>
            <a:ext cx="2427521" cy="205740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1"/>
        <p:cNvGrpSpPr/>
        <p:nvPr/>
      </p:nvGrpSpPr>
      <p:grpSpPr>
        <a:xfrm>
          <a:off x="0" y="0"/>
          <a:ext cx="0" cy="0"/>
          <a:chOff x="0" y="0"/>
          <a:chExt cx="0" cy="0"/>
        </a:xfrm>
      </p:grpSpPr>
      <p:cxnSp>
        <p:nvCxnSpPr>
          <p:cNvPr id="1262" name="Google Shape;1262;p111"/>
          <p:cNvCxnSpPr>
            <a:cxnSpLocks/>
          </p:cNvCxnSpPr>
          <p:nvPr/>
        </p:nvCxnSpPr>
        <p:spPr>
          <a:xfrm flipV="1">
            <a:off x="685800" y="730806"/>
            <a:ext cx="10896600" cy="75943"/>
          </a:xfrm>
          <a:prstGeom prst="straightConnector1">
            <a:avLst/>
          </a:prstGeom>
          <a:noFill/>
          <a:ln w="9525" cap="flat" cmpd="sng">
            <a:solidFill>
              <a:srgbClr val="0C7B0C"/>
            </a:solidFill>
            <a:prstDash val="solid"/>
            <a:round/>
            <a:headEnd type="none" w="sm" len="sm"/>
            <a:tailEnd type="none" w="sm" len="sm"/>
          </a:ln>
        </p:spPr>
      </p:cxnSp>
      <p:sp>
        <p:nvSpPr>
          <p:cNvPr id="1263" name="Google Shape;1263;p111"/>
          <p:cNvSpPr/>
          <p:nvPr/>
        </p:nvSpPr>
        <p:spPr>
          <a:xfrm>
            <a:off x="609600" y="267068"/>
            <a:ext cx="8230574" cy="451174"/>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2133" cap="none" dirty="0">
                <a:solidFill>
                  <a:srgbClr val="0078D7"/>
                </a:solidFill>
                <a:latin typeface="Quattrocento Sans"/>
                <a:ea typeface="Quattrocento Sans"/>
                <a:cs typeface="Quattrocento Sans"/>
                <a:sym typeface="Quattrocento Sans"/>
              </a:rPr>
              <a:t>JOB STREET PROBLEM STATEMENT</a:t>
            </a:r>
            <a:endParaRPr dirty="0"/>
          </a:p>
        </p:txBody>
      </p:sp>
      <p:sp>
        <p:nvSpPr>
          <p:cNvPr id="1264" name="Google Shape;1264;p111"/>
          <p:cNvSpPr txBox="1"/>
          <p:nvPr/>
        </p:nvSpPr>
        <p:spPr>
          <a:xfrm>
            <a:off x="609600" y="1397000"/>
            <a:ext cx="10972800" cy="4622800"/>
          </a:xfrm>
          <a:prstGeom prst="rect">
            <a:avLst/>
          </a:prstGeom>
          <a:noFill/>
          <a:ln>
            <a:noFill/>
          </a:ln>
        </p:spPr>
        <p:txBody>
          <a:bodyPr spcFirstLastPara="1" wrap="square" lIns="121750" tIns="121750" rIns="121750" bIns="121750" anchor="t" anchorCtr="0">
            <a:noAutofit/>
          </a:bodyPr>
          <a:lstStyle/>
          <a:p>
            <a:pPr marL="0" marR="0" lvl="0" indent="0" algn="just" rtl="0">
              <a:spcBef>
                <a:spcPts val="0"/>
              </a:spcBef>
              <a:spcAft>
                <a:spcPts val="0"/>
              </a:spcAft>
              <a:buClr>
                <a:srgbClr val="000000"/>
              </a:buClr>
              <a:buSzPts val="1867"/>
              <a:buFont typeface="Arial"/>
              <a:buNone/>
            </a:pPr>
            <a:r>
              <a:rPr lang="en-US" sz="2400" dirty="0">
                <a:latin typeface="Calibri"/>
                <a:ea typeface="Calibri"/>
                <a:cs typeface="Calibri"/>
                <a:sym typeface="Calibri"/>
              </a:rPr>
              <a:t>Jobstreet is the preferred online job portal by both candidates and companies seeking to fill vacancies.  One of the concerns of Jobstreet management is how to better serve their clients both internal and external, and one of the things that they are currently looking at is accounts matching. </a:t>
            </a:r>
            <a:endParaRPr sz="2400" dirty="0">
              <a:latin typeface="Calibri"/>
              <a:ea typeface="Calibri"/>
              <a:cs typeface="Calibri"/>
              <a:sym typeface="Calibri"/>
            </a:endParaRPr>
          </a:p>
          <a:p>
            <a:pPr marL="0" marR="0" lvl="0" indent="0" algn="just" rtl="0">
              <a:spcBef>
                <a:spcPts val="0"/>
              </a:spcBef>
              <a:spcAft>
                <a:spcPts val="0"/>
              </a:spcAft>
              <a:buClr>
                <a:srgbClr val="000000"/>
              </a:buClr>
              <a:buSzPts val="1867"/>
              <a:buFont typeface="Arial"/>
              <a:buNone/>
            </a:pPr>
            <a:endParaRPr sz="2400" dirty="0">
              <a:latin typeface="Calibri"/>
              <a:ea typeface="Calibri"/>
              <a:cs typeface="Calibri"/>
              <a:sym typeface="Calibri"/>
            </a:endParaRPr>
          </a:p>
          <a:p>
            <a:pPr marL="0" marR="0" lvl="0" indent="0" algn="just" rtl="0">
              <a:spcBef>
                <a:spcPts val="0"/>
              </a:spcBef>
              <a:spcAft>
                <a:spcPts val="0"/>
              </a:spcAft>
              <a:buClr>
                <a:srgbClr val="000000"/>
              </a:buClr>
              <a:buSzPts val="1867"/>
              <a:buFont typeface="Arial"/>
              <a:buNone/>
            </a:pPr>
            <a:r>
              <a:rPr lang="en-US" sz="2400" dirty="0">
                <a:latin typeface="Calibri"/>
                <a:ea typeface="Calibri"/>
                <a:cs typeface="Calibri"/>
                <a:sym typeface="Calibri"/>
              </a:rPr>
              <a:t>The priority at the moment is to match :</a:t>
            </a:r>
          </a:p>
          <a:p>
            <a:pPr marL="0" marR="0" lvl="0" indent="0" algn="just" rtl="0">
              <a:spcBef>
                <a:spcPts val="0"/>
              </a:spcBef>
              <a:spcAft>
                <a:spcPts val="0"/>
              </a:spcAft>
              <a:buClr>
                <a:srgbClr val="000000"/>
              </a:buClr>
              <a:buSzPts val="1867"/>
              <a:buFont typeface="Arial"/>
              <a:buNone/>
            </a:pPr>
            <a:endParaRPr sz="2400" dirty="0">
              <a:latin typeface="Calibri"/>
              <a:ea typeface="Calibri"/>
              <a:cs typeface="Calibri"/>
              <a:sym typeface="Calibri"/>
            </a:endParaRPr>
          </a:p>
          <a:p>
            <a:pPr marL="457200" marR="0" lvl="0" indent="-381000" algn="just" rtl="0">
              <a:spcBef>
                <a:spcPts val="0"/>
              </a:spcBef>
              <a:spcAft>
                <a:spcPts val="0"/>
              </a:spcAft>
              <a:buSzPts val="2400"/>
              <a:buFont typeface="Calibri"/>
              <a:buAutoNum type="arabicPeriod"/>
            </a:pPr>
            <a:r>
              <a:rPr lang="en-US" sz="2400" dirty="0">
                <a:latin typeface="Calibri"/>
                <a:ea typeface="Calibri"/>
                <a:cs typeface="Calibri"/>
                <a:sym typeface="Calibri"/>
              </a:rPr>
              <a:t>how to identify unique and duplicate job posting</a:t>
            </a:r>
            <a:endParaRPr sz="2400" dirty="0">
              <a:latin typeface="Calibri"/>
              <a:ea typeface="Calibri"/>
              <a:cs typeface="Calibri"/>
              <a:sym typeface="Calibri"/>
            </a:endParaRPr>
          </a:p>
          <a:p>
            <a:pPr marL="457200" marR="0" lvl="0" indent="-381000" algn="just" rtl="0">
              <a:spcBef>
                <a:spcPts val="0"/>
              </a:spcBef>
              <a:spcAft>
                <a:spcPts val="0"/>
              </a:spcAft>
              <a:buSzPts val="2400"/>
              <a:buFont typeface="Calibri"/>
              <a:buAutoNum type="arabicPeriod"/>
            </a:pPr>
            <a:r>
              <a:rPr lang="en-US" sz="2400" dirty="0">
                <a:latin typeface="Calibri"/>
                <a:ea typeface="Calibri"/>
                <a:cs typeface="Calibri"/>
                <a:sym typeface="Calibri"/>
              </a:rPr>
              <a:t>How to eliminate multiple job posting</a:t>
            </a:r>
            <a:endParaRPr sz="2400" dirty="0">
              <a:latin typeface="Calibri"/>
              <a:ea typeface="Calibri"/>
              <a:cs typeface="Calibri"/>
              <a:sym typeface="Calibri"/>
            </a:endParaRPr>
          </a:p>
          <a:p>
            <a:pPr marL="457200" marR="0" lvl="0" indent="-381000" algn="just" rtl="0">
              <a:spcBef>
                <a:spcPts val="0"/>
              </a:spcBef>
              <a:spcAft>
                <a:spcPts val="0"/>
              </a:spcAft>
              <a:buSzPts val="2400"/>
              <a:buFont typeface="Calibri"/>
              <a:buAutoNum type="arabicPeriod"/>
            </a:pPr>
            <a:r>
              <a:rPr lang="en-US" sz="2400" dirty="0">
                <a:latin typeface="Calibri"/>
                <a:ea typeface="Calibri"/>
                <a:cs typeface="Calibri"/>
                <a:sym typeface="Calibri"/>
              </a:rPr>
              <a:t>How to qualify job postings as unique or duplicate when recruiter indicated a different designation or title</a:t>
            </a:r>
            <a:endParaRPr sz="2400" dirty="0">
              <a:latin typeface="Calibri"/>
              <a:ea typeface="Calibri"/>
              <a:cs typeface="Calibri"/>
              <a:sym typeface="Calibri"/>
            </a:endParaRPr>
          </a:p>
        </p:txBody>
      </p:sp>
      <p:pic>
        <p:nvPicPr>
          <p:cNvPr id="1265" name="Google Shape;1265;p111" descr="A close up of a logo&#10;&#10;Description generated with very high confidence"/>
          <p:cNvPicPr preferRelativeResize="0"/>
          <p:nvPr/>
        </p:nvPicPr>
        <p:blipFill rotWithShape="1">
          <a:blip r:embed="rId3">
            <a:alphaModFix/>
          </a:blip>
          <a:srcRect/>
          <a:stretch/>
        </p:blipFill>
        <p:spPr>
          <a:xfrm>
            <a:off x="10483611" y="38468"/>
            <a:ext cx="1645923" cy="457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9"/>
        <p:cNvGrpSpPr/>
        <p:nvPr/>
      </p:nvGrpSpPr>
      <p:grpSpPr>
        <a:xfrm>
          <a:off x="0" y="0"/>
          <a:ext cx="0" cy="0"/>
          <a:chOff x="0" y="0"/>
          <a:chExt cx="0" cy="0"/>
        </a:xfrm>
      </p:grpSpPr>
      <p:cxnSp>
        <p:nvCxnSpPr>
          <p:cNvPr id="1270" name="Google Shape;1270;p112"/>
          <p:cNvCxnSpPr/>
          <p:nvPr/>
        </p:nvCxnSpPr>
        <p:spPr>
          <a:xfrm rot="10800000" flipH="1">
            <a:off x="406400" y="730805"/>
            <a:ext cx="11176000" cy="56595"/>
          </a:xfrm>
          <a:prstGeom prst="straightConnector1">
            <a:avLst/>
          </a:prstGeom>
          <a:noFill/>
          <a:ln w="9525" cap="flat" cmpd="sng">
            <a:solidFill>
              <a:srgbClr val="0C7B0C"/>
            </a:solidFill>
            <a:prstDash val="solid"/>
            <a:round/>
            <a:headEnd type="none" w="sm" len="sm"/>
            <a:tailEnd type="none" w="sm" len="sm"/>
          </a:ln>
        </p:spPr>
      </p:cxnSp>
      <p:sp>
        <p:nvSpPr>
          <p:cNvPr id="1271" name="Google Shape;1271;p112"/>
          <p:cNvSpPr/>
          <p:nvPr/>
        </p:nvSpPr>
        <p:spPr>
          <a:xfrm>
            <a:off x="312552" y="307928"/>
            <a:ext cx="2611728" cy="451174"/>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2133" cap="none">
                <a:solidFill>
                  <a:srgbClr val="0078D7"/>
                </a:solidFill>
                <a:latin typeface="Quattrocento Sans"/>
                <a:ea typeface="Quattrocento Sans"/>
                <a:cs typeface="Quattrocento Sans"/>
                <a:sym typeface="Quattrocento Sans"/>
              </a:rPr>
              <a:t>SOLUTION</a:t>
            </a:r>
            <a:endParaRPr/>
          </a:p>
        </p:txBody>
      </p:sp>
      <p:sp>
        <p:nvSpPr>
          <p:cNvPr id="1272" name="Google Shape;1272;p112"/>
          <p:cNvSpPr txBox="1"/>
          <p:nvPr/>
        </p:nvSpPr>
        <p:spPr>
          <a:xfrm>
            <a:off x="381000" y="1600200"/>
            <a:ext cx="11277600" cy="4064000"/>
          </a:xfrm>
          <a:prstGeom prst="rect">
            <a:avLst/>
          </a:prstGeom>
          <a:noFill/>
          <a:ln>
            <a:noFill/>
          </a:ln>
        </p:spPr>
        <p:txBody>
          <a:bodyPr spcFirstLastPara="1" wrap="square" lIns="121750" tIns="121750" rIns="121750" bIns="121750" anchor="t" anchorCtr="0">
            <a:noAutofit/>
          </a:bodyPr>
          <a:lstStyle/>
          <a:p>
            <a:pPr marL="0" marR="0" lvl="0" indent="0" algn="l" rtl="0">
              <a:spcBef>
                <a:spcPts val="0"/>
              </a:spcBef>
              <a:spcAft>
                <a:spcPts val="0"/>
              </a:spcAft>
              <a:buClr>
                <a:srgbClr val="000000"/>
              </a:buClr>
              <a:buSzPts val="1867"/>
              <a:buFont typeface="Arial"/>
              <a:buNone/>
            </a:pPr>
            <a:endParaRPr sz="1867">
              <a:solidFill>
                <a:srgbClr val="000000"/>
              </a:solidFill>
              <a:latin typeface="Calibri"/>
              <a:ea typeface="Calibri"/>
              <a:cs typeface="Calibri"/>
              <a:sym typeface="Calibri"/>
            </a:endParaRPr>
          </a:p>
        </p:txBody>
      </p:sp>
      <p:pic>
        <p:nvPicPr>
          <p:cNvPr id="1273" name="Google Shape;1273;p112" descr="A close up of a logo&#10;&#10;Description generated with very high confidence"/>
          <p:cNvPicPr preferRelativeResize="0"/>
          <p:nvPr/>
        </p:nvPicPr>
        <p:blipFill rotWithShape="1">
          <a:blip r:embed="rId3">
            <a:alphaModFix/>
          </a:blip>
          <a:srcRect/>
          <a:stretch/>
        </p:blipFill>
        <p:spPr>
          <a:xfrm>
            <a:off x="10483611" y="38468"/>
            <a:ext cx="1645923" cy="457201"/>
          </a:xfrm>
          <a:prstGeom prst="rect">
            <a:avLst/>
          </a:prstGeom>
          <a:noFill/>
          <a:ln>
            <a:noFill/>
          </a:ln>
        </p:spPr>
      </p:pic>
      <p:sp>
        <p:nvSpPr>
          <p:cNvPr id="6" name="TextBox 5"/>
          <p:cNvSpPr txBox="1"/>
          <p:nvPr/>
        </p:nvSpPr>
        <p:spPr>
          <a:xfrm>
            <a:off x="533400" y="1524000"/>
            <a:ext cx="11277600" cy="4072269"/>
          </a:xfrm>
          <a:prstGeom prst="rect">
            <a:avLst/>
          </a:prstGeom>
          <a:noFill/>
        </p:spPr>
        <p:txBody>
          <a:bodyPr wrap="square" rtlCol="0">
            <a:spAutoFit/>
          </a:bodyPr>
          <a:lstStyle/>
          <a:p>
            <a:r>
              <a:rPr lang="en-US" sz="2500" dirty="0">
                <a:latin typeface="Calibri" pitchFamily="34" charset="0"/>
                <a:cs typeface="Calibri" pitchFamily="34" charset="0"/>
              </a:rPr>
              <a:t>To solve the above problems Accuracy team found a solution using matching algorithm</a:t>
            </a:r>
          </a:p>
          <a:p>
            <a:endParaRPr lang="en-US" sz="2500" dirty="0">
              <a:latin typeface="Calibri" pitchFamily="34" charset="0"/>
              <a:cs typeface="Calibri" pitchFamily="34" charset="0"/>
            </a:endParaRPr>
          </a:p>
          <a:p>
            <a:pPr marL="342900" indent="-342900">
              <a:lnSpc>
                <a:spcPct val="150000"/>
              </a:lnSpc>
              <a:buFont typeface="Wingdings" panose="05000000000000000000" pitchFamily="2" charset="2"/>
              <a:buChar char="§"/>
            </a:pPr>
            <a:r>
              <a:rPr lang="en-US" sz="2500" dirty="0">
                <a:latin typeface="Calibri" pitchFamily="34" charset="0"/>
                <a:cs typeface="Calibri" pitchFamily="34" charset="0"/>
              </a:rPr>
              <a:t>Using SQL functions we got Unique and Duplicate records from the original dataset.</a:t>
            </a:r>
          </a:p>
          <a:p>
            <a:pPr marL="342900" indent="-342900">
              <a:lnSpc>
                <a:spcPct val="150000"/>
              </a:lnSpc>
              <a:buFont typeface="Wingdings" panose="05000000000000000000" pitchFamily="2" charset="2"/>
              <a:buChar char="§"/>
            </a:pPr>
            <a:r>
              <a:rPr lang="en-US" sz="2500" dirty="0">
                <a:latin typeface="Calibri" pitchFamily="34" charset="0"/>
                <a:cs typeface="Calibri" pitchFamily="34" charset="0"/>
              </a:rPr>
              <a:t>To eliminate the multiple job postings we used String functions in SQL</a:t>
            </a:r>
          </a:p>
          <a:p>
            <a:pPr marL="342900" indent="-342900">
              <a:lnSpc>
                <a:spcPct val="150000"/>
              </a:lnSpc>
              <a:buFont typeface="Wingdings" panose="05000000000000000000" pitchFamily="2" charset="2"/>
              <a:buChar char="§"/>
            </a:pPr>
            <a:r>
              <a:rPr lang="en-US" sz="2500" dirty="0">
                <a:latin typeface="Calibri" pitchFamily="34" charset="0"/>
                <a:cs typeface="Calibri" pitchFamily="34" charset="0"/>
              </a:rPr>
              <a:t>We applied the matching logic on designation/title/Job ad to identify the job postings as unique or duplicate.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7"/>
        <p:cNvGrpSpPr/>
        <p:nvPr/>
      </p:nvGrpSpPr>
      <p:grpSpPr>
        <a:xfrm>
          <a:off x="0" y="0"/>
          <a:ext cx="0" cy="0"/>
          <a:chOff x="0" y="0"/>
          <a:chExt cx="0" cy="0"/>
        </a:xfrm>
      </p:grpSpPr>
      <p:cxnSp>
        <p:nvCxnSpPr>
          <p:cNvPr id="1278" name="Google Shape;1278;p113"/>
          <p:cNvCxnSpPr/>
          <p:nvPr/>
        </p:nvCxnSpPr>
        <p:spPr>
          <a:xfrm rot="10800000" flipH="1">
            <a:off x="406400" y="730805"/>
            <a:ext cx="11176000" cy="56595"/>
          </a:xfrm>
          <a:prstGeom prst="straightConnector1">
            <a:avLst/>
          </a:prstGeom>
          <a:noFill/>
          <a:ln w="9525" cap="flat" cmpd="sng">
            <a:solidFill>
              <a:srgbClr val="0C7B0C"/>
            </a:solidFill>
            <a:prstDash val="solid"/>
            <a:round/>
            <a:headEnd type="none" w="sm" len="sm"/>
            <a:tailEnd type="none" w="sm" len="sm"/>
          </a:ln>
        </p:spPr>
      </p:cxnSp>
      <p:sp>
        <p:nvSpPr>
          <p:cNvPr id="1279" name="Google Shape;1279;p113"/>
          <p:cNvSpPr/>
          <p:nvPr/>
        </p:nvSpPr>
        <p:spPr>
          <a:xfrm>
            <a:off x="312552" y="307928"/>
            <a:ext cx="3499920" cy="451174"/>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2133" cap="none">
                <a:solidFill>
                  <a:srgbClr val="0078D7"/>
                </a:solidFill>
                <a:latin typeface="Quattrocento Sans"/>
                <a:ea typeface="Quattrocento Sans"/>
                <a:cs typeface="Quattrocento Sans"/>
                <a:sym typeface="Quattrocento Sans"/>
              </a:rPr>
              <a:t>SOURCE DATA</a:t>
            </a:r>
            <a:endParaRPr/>
          </a:p>
        </p:txBody>
      </p:sp>
      <p:sp>
        <p:nvSpPr>
          <p:cNvPr id="1280" name="Google Shape;1280;p113"/>
          <p:cNvSpPr txBox="1"/>
          <p:nvPr/>
        </p:nvSpPr>
        <p:spPr>
          <a:xfrm>
            <a:off x="499250" y="967800"/>
            <a:ext cx="11083200" cy="762300"/>
          </a:xfrm>
          <a:prstGeom prst="rect">
            <a:avLst/>
          </a:prstGeom>
          <a:noFill/>
          <a:ln>
            <a:noFill/>
          </a:ln>
        </p:spPr>
        <p:txBody>
          <a:bodyPr spcFirstLastPara="1" wrap="square" lIns="121750" tIns="121750" rIns="121750" bIns="121750" anchor="t" anchorCtr="0">
            <a:noAutofit/>
          </a:bodyPr>
          <a:lstStyle/>
          <a:p>
            <a:pPr marL="0" marR="0" lvl="0" indent="0" algn="l" rtl="0">
              <a:spcBef>
                <a:spcPts val="0"/>
              </a:spcBef>
              <a:spcAft>
                <a:spcPts val="0"/>
              </a:spcAft>
              <a:buClr>
                <a:srgbClr val="000000"/>
              </a:buClr>
              <a:buSzPts val="1867"/>
              <a:buFont typeface="Arial"/>
              <a:buNone/>
            </a:pPr>
            <a:r>
              <a:rPr lang="en-US" sz="1867" dirty="0">
                <a:latin typeface="Calibri"/>
                <a:ea typeface="Calibri"/>
                <a:cs typeface="Calibri"/>
                <a:sym typeface="Calibri"/>
              </a:rPr>
              <a:t>The Business Analytics Group of Jobstreet has provided Accuracy a sample data, and the team has included a few more information to make the data useful.</a:t>
            </a:r>
            <a:r>
              <a:rPr lang="en-US" sz="1867" dirty="0">
                <a:solidFill>
                  <a:srgbClr val="0000FF"/>
                </a:solidFill>
                <a:latin typeface="Calibri"/>
                <a:ea typeface="Calibri"/>
                <a:cs typeface="Calibri"/>
                <a:sym typeface="Calibri"/>
              </a:rPr>
              <a:t>  </a:t>
            </a:r>
            <a:r>
              <a:rPr lang="en-US" sz="1867" u="sng" dirty="0">
                <a:solidFill>
                  <a:srgbClr val="0000FF"/>
                </a:solidFill>
                <a:latin typeface="Calibri"/>
                <a:ea typeface="Calibri"/>
                <a:cs typeface="Calibri"/>
                <a:sym typeface="Calibri"/>
                <a:hlinkClick r:id="rId3"/>
              </a:rPr>
              <a:t>SOURCE1</a:t>
            </a:r>
            <a:endParaRPr sz="1867" dirty="0">
              <a:solidFill>
                <a:srgbClr val="0000FF"/>
              </a:solidFill>
              <a:latin typeface="Calibri"/>
              <a:ea typeface="Calibri"/>
              <a:cs typeface="Calibri"/>
              <a:sym typeface="Calibri"/>
            </a:endParaRPr>
          </a:p>
        </p:txBody>
      </p:sp>
      <p:pic>
        <p:nvPicPr>
          <p:cNvPr id="1281" name="Google Shape;1281;p113" descr="A close up of a logo&#10;&#10;Description generated with very high confidence"/>
          <p:cNvPicPr preferRelativeResize="0"/>
          <p:nvPr/>
        </p:nvPicPr>
        <p:blipFill rotWithShape="1">
          <a:blip r:embed="rId4">
            <a:alphaModFix/>
          </a:blip>
          <a:srcRect/>
          <a:stretch/>
        </p:blipFill>
        <p:spPr>
          <a:xfrm>
            <a:off x="10483611" y="38468"/>
            <a:ext cx="1645923" cy="457201"/>
          </a:xfrm>
          <a:prstGeom prst="rect">
            <a:avLst/>
          </a:prstGeom>
          <a:noFill/>
          <a:ln>
            <a:noFill/>
          </a:ln>
        </p:spPr>
      </p:pic>
      <p:pic>
        <p:nvPicPr>
          <p:cNvPr id="1282" name="Google Shape;1282;p113"/>
          <p:cNvPicPr preferRelativeResize="0"/>
          <p:nvPr/>
        </p:nvPicPr>
        <p:blipFill rotWithShape="1">
          <a:blip r:embed="rId5">
            <a:alphaModFix/>
          </a:blip>
          <a:srcRect t="30935" b="4961"/>
          <a:stretch/>
        </p:blipFill>
        <p:spPr>
          <a:xfrm>
            <a:off x="554400" y="1910506"/>
            <a:ext cx="11083202" cy="39943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6"/>
        <p:cNvGrpSpPr/>
        <p:nvPr/>
      </p:nvGrpSpPr>
      <p:grpSpPr>
        <a:xfrm>
          <a:off x="0" y="0"/>
          <a:ext cx="0" cy="0"/>
          <a:chOff x="0" y="0"/>
          <a:chExt cx="0" cy="0"/>
        </a:xfrm>
      </p:grpSpPr>
      <p:cxnSp>
        <p:nvCxnSpPr>
          <p:cNvPr id="1287" name="Google Shape;1287;p114"/>
          <p:cNvCxnSpPr/>
          <p:nvPr/>
        </p:nvCxnSpPr>
        <p:spPr>
          <a:xfrm rot="10800000" flipH="1">
            <a:off x="406400" y="730700"/>
            <a:ext cx="11175900" cy="56700"/>
          </a:xfrm>
          <a:prstGeom prst="straightConnector1">
            <a:avLst/>
          </a:prstGeom>
          <a:noFill/>
          <a:ln w="9525" cap="flat" cmpd="sng">
            <a:solidFill>
              <a:srgbClr val="0C7B0C"/>
            </a:solidFill>
            <a:prstDash val="solid"/>
            <a:round/>
            <a:headEnd type="none" w="sm" len="sm"/>
            <a:tailEnd type="none" w="sm" len="sm"/>
          </a:ln>
        </p:spPr>
      </p:cxnSp>
      <p:sp>
        <p:nvSpPr>
          <p:cNvPr id="1288" name="Google Shape;1288;p114"/>
          <p:cNvSpPr/>
          <p:nvPr/>
        </p:nvSpPr>
        <p:spPr>
          <a:xfrm>
            <a:off x="312552" y="307928"/>
            <a:ext cx="3499800" cy="451200"/>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2133" cap="none">
                <a:solidFill>
                  <a:srgbClr val="0078D7"/>
                </a:solidFill>
                <a:latin typeface="Quattrocento Sans"/>
                <a:ea typeface="Quattrocento Sans"/>
                <a:cs typeface="Quattrocento Sans"/>
                <a:sym typeface="Quattrocento Sans"/>
              </a:rPr>
              <a:t>SOURCE DATA</a:t>
            </a:r>
            <a:endParaRPr/>
          </a:p>
        </p:txBody>
      </p:sp>
      <p:sp>
        <p:nvSpPr>
          <p:cNvPr id="1289" name="Google Shape;1289;p114"/>
          <p:cNvSpPr txBox="1"/>
          <p:nvPr/>
        </p:nvSpPr>
        <p:spPr>
          <a:xfrm>
            <a:off x="499250" y="967800"/>
            <a:ext cx="11083200" cy="5032800"/>
          </a:xfrm>
          <a:prstGeom prst="rect">
            <a:avLst/>
          </a:prstGeom>
          <a:noFill/>
          <a:ln>
            <a:noFill/>
          </a:ln>
        </p:spPr>
        <p:txBody>
          <a:bodyPr spcFirstLastPara="1" wrap="square" lIns="121750" tIns="121750" rIns="121750" bIns="121750" anchor="t" anchorCtr="0">
            <a:noAutofit/>
          </a:bodyPr>
          <a:lstStyle/>
          <a:p>
            <a:pPr marL="457200" lvl="0" indent="-342900" algn="l" rtl="0">
              <a:lnSpc>
                <a:spcPct val="115000"/>
              </a:lnSpc>
              <a:spcBef>
                <a:spcPts val="0"/>
              </a:spcBef>
              <a:spcAft>
                <a:spcPts val="0"/>
              </a:spcAft>
              <a:buClr>
                <a:schemeClr val="lt2"/>
              </a:buClr>
              <a:buSzPts val="1800"/>
              <a:buAutoNum type="arabicPeriod"/>
            </a:pPr>
            <a:r>
              <a:rPr lang="en-US" sz="1800" dirty="0">
                <a:solidFill>
                  <a:schemeClr val="lt2"/>
                </a:solidFill>
              </a:rPr>
              <a:t>Highlighted in </a:t>
            </a:r>
            <a:r>
              <a:rPr lang="en-US" sz="1800" dirty="0">
                <a:solidFill>
                  <a:schemeClr val="lt2"/>
                </a:solidFill>
                <a:highlight>
                  <a:srgbClr val="FFFF00"/>
                </a:highlight>
              </a:rPr>
              <a:t>YELLOW</a:t>
            </a:r>
            <a:r>
              <a:rPr lang="en-US" sz="1800" dirty="0">
                <a:solidFill>
                  <a:schemeClr val="lt2"/>
                </a:solidFill>
              </a:rPr>
              <a:t>. This is a case of exactly the same job ad from the same company client posted in the same Job portal</a:t>
            </a:r>
            <a:endParaRPr sz="1800" dirty="0">
              <a:solidFill>
                <a:schemeClr val="lt2"/>
              </a:solidFill>
            </a:endParaRPr>
          </a:p>
          <a:p>
            <a:pPr marL="457200" lvl="0" indent="-342900" algn="l" rtl="0">
              <a:lnSpc>
                <a:spcPct val="115000"/>
              </a:lnSpc>
              <a:spcBef>
                <a:spcPts val="0"/>
              </a:spcBef>
              <a:spcAft>
                <a:spcPts val="0"/>
              </a:spcAft>
              <a:buClr>
                <a:schemeClr val="lt2"/>
              </a:buClr>
              <a:buSzPts val="1800"/>
              <a:buAutoNum type="arabicPeriod"/>
            </a:pPr>
            <a:r>
              <a:rPr lang="en-US" sz="1800" dirty="0">
                <a:solidFill>
                  <a:schemeClr val="lt2"/>
                </a:solidFill>
              </a:rPr>
              <a:t>Highlighted in </a:t>
            </a:r>
            <a:r>
              <a:rPr lang="en-US" sz="1800" dirty="0">
                <a:solidFill>
                  <a:schemeClr val="lt2"/>
                </a:solidFill>
                <a:highlight>
                  <a:srgbClr val="FF0000"/>
                </a:highlight>
              </a:rPr>
              <a:t>RED.</a:t>
            </a:r>
            <a:r>
              <a:rPr lang="en-US" sz="1800" dirty="0">
                <a:solidFill>
                  <a:schemeClr val="lt2"/>
                </a:solidFill>
              </a:rPr>
              <a:t> This is a case of exactly the same job ad posted in the same job portal but with different Job Specialization. In this case, we can tag as “for further investigation”, subject for </a:t>
            </a:r>
            <a:r>
              <a:rPr lang="en-US" sz="1800" dirty="0" err="1">
                <a:solidFill>
                  <a:schemeClr val="lt2"/>
                </a:solidFill>
              </a:rPr>
              <a:t>Jobstreet’s</a:t>
            </a:r>
            <a:r>
              <a:rPr lang="en-US" sz="1800" dirty="0">
                <a:solidFill>
                  <a:schemeClr val="lt2"/>
                </a:solidFill>
              </a:rPr>
              <a:t> management discretion. Depending on how they treat the case.</a:t>
            </a:r>
            <a:endParaRPr sz="1800" dirty="0">
              <a:solidFill>
                <a:schemeClr val="lt2"/>
              </a:solidFill>
            </a:endParaRPr>
          </a:p>
          <a:p>
            <a:pPr marL="457200" lvl="0" indent="-342900" algn="l" rtl="0">
              <a:lnSpc>
                <a:spcPct val="115000"/>
              </a:lnSpc>
              <a:spcBef>
                <a:spcPts val="0"/>
              </a:spcBef>
              <a:spcAft>
                <a:spcPts val="0"/>
              </a:spcAft>
              <a:buClr>
                <a:schemeClr val="lt2"/>
              </a:buClr>
              <a:buSzPts val="1800"/>
              <a:buAutoNum type="arabicPeriod"/>
            </a:pPr>
            <a:r>
              <a:rPr lang="en-US" sz="1800" dirty="0">
                <a:solidFill>
                  <a:schemeClr val="lt2"/>
                </a:solidFill>
              </a:rPr>
              <a:t>Highlighted in </a:t>
            </a:r>
            <a:r>
              <a:rPr lang="en-US" sz="1800" dirty="0">
                <a:solidFill>
                  <a:schemeClr val="lt2"/>
                </a:solidFill>
                <a:highlight>
                  <a:srgbClr val="0000FF"/>
                </a:highlight>
              </a:rPr>
              <a:t>BLUE</a:t>
            </a:r>
            <a:r>
              <a:rPr lang="en-US" sz="1800" dirty="0">
                <a:solidFill>
                  <a:schemeClr val="lt2"/>
                </a:solidFill>
              </a:rPr>
              <a:t>. This is a case of exactly the same job ad posted in 2 different job portals. (means it is one company client posting in 2 job portals. Example Jobstreet and Monster)</a:t>
            </a:r>
            <a:endParaRPr sz="1800" dirty="0">
              <a:solidFill>
                <a:schemeClr val="lt2"/>
              </a:solidFill>
            </a:endParaRPr>
          </a:p>
          <a:p>
            <a:pPr marL="457200" lvl="0" indent="-342900" algn="l" rtl="0">
              <a:lnSpc>
                <a:spcPct val="115000"/>
              </a:lnSpc>
              <a:spcBef>
                <a:spcPts val="0"/>
              </a:spcBef>
              <a:spcAft>
                <a:spcPts val="0"/>
              </a:spcAft>
              <a:buClr>
                <a:schemeClr val="lt2"/>
              </a:buClr>
              <a:buSzPts val="1800"/>
              <a:buAutoNum type="arabicPeriod"/>
            </a:pPr>
            <a:r>
              <a:rPr lang="en-US" sz="1800" dirty="0">
                <a:solidFill>
                  <a:schemeClr val="lt2"/>
                </a:solidFill>
              </a:rPr>
              <a:t>Highlighted in </a:t>
            </a:r>
            <a:r>
              <a:rPr lang="en-US" sz="1800" dirty="0">
                <a:solidFill>
                  <a:schemeClr val="lt2"/>
                </a:solidFill>
                <a:highlight>
                  <a:srgbClr val="00FF00"/>
                </a:highlight>
              </a:rPr>
              <a:t>light GREEN</a:t>
            </a:r>
            <a:r>
              <a:rPr lang="en-US" sz="1800" dirty="0">
                <a:solidFill>
                  <a:schemeClr val="lt2"/>
                </a:solidFill>
              </a:rPr>
              <a:t>. This is a case of exactly the same job ad, but in the job ad itself the recruiter from the same company client included a location and posted in the same job portal.</a:t>
            </a:r>
            <a:endParaRPr sz="1800" dirty="0">
              <a:solidFill>
                <a:schemeClr val="lt2"/>
              </a:solidFill>
            </a:endParaRPr>
          </a:p>
          <a:p>
            <a:pPr marL="685800" lvl="0" indent="-342900" algn="l" rtl="0">
              <a:lnSpc>
                <a:spcPct val="115000"/>
              </a:lnSpc>
              <a:spcBef>
                <a:spcPts val="0"/>
              </a:spcBef>
              <a:spcAft>
                <a:spcPts val="0"/>
              </a:spcAft>
              <a:buClr>
                <a:schemeClr val="lt2"/>
              </a:buClr>
              <a:buSzPts val="1800"/>
              <a:buChar char="●"/>
            </a:pPr>
            <a:r>
              <a:rPr lang="en-US" sz="1800" dirty="0">
                <a:solidFill>
                  <a:schemeClr val="lt2"/>
                </a:solidFill>
              </a:rPr>
              <a:t>In the example, this may be a duplicate since Makati City is part of NCR (National Capital Region)</a:t>
            </a:r>
            <a:endParaRPr sz="1800" dirty="0">
              <a:solidFill>
                <a:schemeClr val="lt2"/>
              </a:solidFill>
            </a:endParaRPr>
          </a:p>
          <a:p>
            <a:pPr marL="457200" lvl="0" indent="-342900" algn="l" rtl="0">
              <a:lnSpc>
                <a:spcPct val="115000"/>
              </a:lnSpc>
              <a:spcBef>
                <a:spcPts val="0"/>
              </a:spcBef>
              <a:spcAft>
                <a:spcPts val="0"/>
              </a:spcAft>
              <a:buClr>
                <a:schemeClr val="lt2"/>
              </a:buClr>
              <a:buSzPts val="1800"/>
              <a:buAutoNum type="arabicPeriod"/>
            </a:pPr>
            <a:r>
              <a:rPr lang="en-US" sz="1800" dirty="0">
                <a:solidFill>
                  <a:schemeClr val="lt2"/>
                </a:solidFill>
              </a:rPr>
              <a:t>Highlighted in </a:t>
            </a:r>
            <a:r>
              <a:rPr lang="en-US" sz="1800" dirty="0">
                <a:solidFill>
                  <a:schemeClr val="lt2"/>
                </a:solidFill>
                <a:highlight>
                  <a:srgbClr val="800080"/>
                </a:highlight>
              </a:rPr>
              <a:t>Violet</a:t>
            </a:r>
            <a:r>
              <a:rPr lang="en-US" sz="1800" dirty="0">
                <a:solidFill>
                  <a:schemeClr val="lt2"/>
                </a:solidFill>
              </a:rPr>
              <a:t>. This is a case of exactly the same job ad posted by the same company client in 2 different job portals with 2 different job specialization.</a:t>
            </a:r>
            <a:endParaRPr sz="1800" dirty="0">
              <a:solidFill>
                <a:schemeClr val="lt2"/>
              </a:solidFill>
            </a:endParaRPr>
          </a:p>
          <a:p>
            <a:pPr marL="457200" lvl="0" indent="-342900" algn="l" rtl="0">
              <a:lnSpc>
                <a:spcPct val="115000"/>
              </a:lnSpc>
              <a:spcBef>
                <a:spcPts val="0"/>
              </a:spcBef>
              <a:spcAft>
                <a:spcPts val="0"/>
              </a:spcAft>
              <a:buClr>
                <a:schemeClr val="lt2"/>
              </a:buClr>
              <a:buSzPts val="1800"/>
              <a:buAutoNum type="arabicPeriod"/>
            </a:pPr>
            <a:r>
              <a:rPr lang="en-US" sz="1800" dirty="0">
                <a:solidFill>
                  <a:schemeClr val="lt2"/>
                </a:solidFill>
              </a:rPr>
              <a:t>Highlighted in </a:t>
            </a:r>
            <a:r>
              <a:rPr lang="en-US" sz="1800" dirty="0">
                <a:solidFill>
                  <a:schemeClr val="lt2"/>
                </a:solidFill>
                <a:highlight>
                  <a:srgbClr val="FF00FF"/>
                </a:highlight>
              </a:rPr>
              <a:t>Pink</a:t>
            </a:r>
            <a:r>
              <a:rPr lang="en-US" sz="1800" dirty="0">
                <a:solidFill>
                  <a:schemeClr val="lt2"/>
                </a:solidFill>
              </a:rPr>
              <a:t>. This is a case of exactly the same job ad posted by the same company client, but the recruiter indicated 2 different locations and 2 different job specialization. </a:t>
            </a:r>
            <a:endParaRPr sz="1800" dirty="0">
              <a:solidFill>
                <a:schemeClr val="lt2"/>
              </a:solidFill>
            </a:endParaRPr>
          </a:p>
          <a:p>
            <a:pPr marL="0" marR="0" lvl="0" indent="0" algn="l" rtl="0">
              <a:spcBef>
                <a:spcPts val="1200"/>
              </a:spcBef>
              <a:spcAft>
                <a:spcPts val="0"/>
              </a:spcAft>
              <a:buClr>
                <a:srgbClr val="000000"/>
              </a:buClr>
              <a:buSzPts val="1867"/>
              <a:buFont typeface="Arial"/>
              <a:buNone/>
            </a:pPr>
            <a:endParaRPr sz="1800" dirty="0">
              <a:latin typeface="Calibri"/>
              <a:ea typeface="Calibri"/>
              <a:cs typeface="Calibri"/>
              <a:sym typeface="Calibri"/>
            </a:endParaRPr>
          </a:p>
        </p:txBody>
      </p:sp>
      <p:pic>
        <p:nvPicPr>
          <p:cNvPr id="1290" name="Google Shape;1290;p114" descr="A close up of a logo&#10;&#10;Description generated with very high confidence"/>
          <p:cNvPicPr preferRelativeResize="0"/>
          <p:nvPr/>
        </p:nvPicPr>
        <p:blipFill rotWithShape="1">
          <a:blip r:embed="rId3">
            <a:alphaModFix/>
          </a:blip>
          <a:srcRect/>
          <a:stretch/>
        </p:blipFill>
        <p:spPr>
          <a:xfrm>
            <a:off x="10483611" y="38468"/>
            <a:ext cx="1645923" cy="457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4"/>
        <p:cNvGrpSpPr/>
        <p:nvPr/>
      </p:nvGrpSpPr>
      <p:grpSpPr>
        <a:xfrm>
          <a:off x="0" y="0"/>
          <a:ext cx="0" cy="0"/>
          <a:chOff x="0" y="0"/>
          <a:chExt cx="0" cy="0"/>
        </a:xfrm>
      </p:grpSpPr>
      <p:cxnSp>
        <p:nvCxnSpPr>
          <p:cNvPr id="1295" name="Google Shape;1295;p115"/>
          <p:cNvCxnSpPr/>
          <p:nvPr/>
        </p:nvCxnSpPr>
        <p:spPr>
          <a:xfrm rot="10800000" flipH="1">
            <a:off x="406400" y="730805"/>
            <a:ext cx="11176000" cy="56595"/>
          </a:xfrm>
          <a:prstGeom prst="straightConnector1">
            <a:avLst/>
          </a:prstGeom>
          <a:noFill/>
          <a:ln w="9525" cap="flat" cmpd="sng">
            <a:solidFill>
              <a:srgbClr val="0C7B0C"/>
            </a:solidFill>
            <a:prstDash val="solid"/>
            <a:round/>
            <a:headEnd type="none" w="sm" len="sm"/>
            <a:tailEnd type="none" w="sm" len="sm"/>
          </a:ln>
        </p:spPr>
      </p:cxnSp>
      <p:sp>
        <p:nvSpPr>
          <p:cNvPr id="1296" name="Google Shape;1296;p115"/>
          <p:cNvSpPr/>
          <p:nvPr/>
        </p:nvSpPr>
        <p:spPr>
          <a:xfrm>
            <a:off x="312552" y="307928"/>
            <a:ext cx="2231240" cy="451174"/>
          </a:xfrm>
          <a:prstGeom prst="rect">
            <a:avLst/>
          </a:prstGeom>
          <a:noFill/>
          <a:ln>
            <a:noFill/>
          </a:ln>
        </p:spPr>
        <p:txBody>
          <a:bodyPr spcFirstLastPara="1" wrap="square" lIns="121750" tIns="60875" rIns="121750" bIns="60875" anchor="t" anchorCtr="0">
            <a:noAutofit/>
          </a:bodyPr>
          <a:lstStyle/>
          <a:p>
            <a:pPr marL="0" marR="0" lvl="0" indent="0" algn="l" rtl="0">
              <a:spcBef>
                <a:spcPts val="0"/>
              </a:spcBef>
              <a:spcAft>
                <a:spcPts val="0"/>
              </a:spcAft>
              <a:buNone/>
            </a:pPr>
            <a:r>
              <a:rPr lang="en-US" sz="2133" cap="none">
                <a:solidFill>
                  <a:srgbClr val="0078D7"/>
                </a:solidFill>
                <a:latin typeface="Quattrocento Sans"/>
                <a:ea typeface="Quattrocento Sans"/>
                <a:cs typeface="Quattrocento Sans"/>
                <a:sym typeface="Quattrocento Sans"/>
              </a:rPr>
              <a:t>RESULTS</a:t>
            </a:r>
            <a:endParaRPr/>
          </a:p>
        </p:txBody>
      </p:sp>
      <p:sp>
        <p:nvSpPr>
          <p:cNvPr id="1297" name="Google Shape;1297;p115"/>
          <p:cNvSpPr txBox="1"/>
          <p:nvPr/>
        </p:nvSpPr>
        <p:spPr>
          <a:xfrm>
            <a:off x="1117600" y="1600200"/>
            <a:ext cx="9652000" cy="4064000"/>
          </a:xfrm>
          <a:prstGeom prst="rect">
            <a:avLst/>
          </a:prstGeom>
          <a:noFill/>
          <a:ln>
            <a:noFill/>
          </a:ln>
        </p:spPr>
        <p:txBody>
          <a:bodyPr spcFirstLastPara="1" wrap="square" lIns="121750" tIns="121750" rIns="121750" bIns="121750" anchor="t" anchorCtr="0">
            <a:noAutofit/>
          </a:bodyPr>
          <a:lstStyle/>
          <a:p>
            <a:pPr marL="0" marR="0" lvl="0" indent="0" algn="l" rtl="0">
              <a:spcBef>
                <a:spcPts val="0"/>
              </a:spcBef>
              <a:spcAft>
                <a:spcPts val="0"/>
              </a:spcAft>
              <a:buClr>
                <a:srgbClr val="000000"/>
              </a:buClr>
              <a:buSzPts val="1867"/>
              <a:buFont typeface="Arial"/>
              <a:buNone/>
            </a:pPr>
            <a:r>
              <a:rPr lang="en-US" sz="1867" u="sng">
                <a:solidFill>
                  <a:srgbClr val="0000FF"/>
                </a:solidFill>
                <a:latin typeface="Calibri"/>
                <a:ea typeface="Calibri"/>
                <a:cs typeface="Calibri"/>
                <a:sym typeface="Calibri"/>
                <a:hlinkClick r:id="rId3"/>
              </a:rPr>
              <a:t>Duplicate Results</a:t>
            </a:r>
            <a:endParaRPr sz="1867">
              <a:solidFill>
                <a:srgbClr val="0000FF"/>
              </a:solidFill>
              <a:latin typeface="Calibri"/>
              <a:ea typeface="Calibri"/>
              <a:cs typeface="Calibri"/>
              <a:sym typeface="Calibri"/>
            </a:endParaRPr>
          </a:p>
          <a:p>
            <a:pPr marL="0" lvl="0" indent="0" algn="l" rtl="0">
              <a:spcBef>
                <a:spcPts val="0"/>
              </a:spcBef>
              <a:spcAft>
                <a:spcPts val="0"/>
              </a:spcAft>
              <a:buClr>
                <a:srgbClr val="000000"/>
              </a:buClr>
              <a:buSzPts val="1867"/>
              <a:buFont typeface="Arial"/>
              <a:buNone/>
            </a:pPr>
            <a:endParaRPr sz="1867">
              <a:solidFill>
                <a:srgbClr val="0000FF"/>
              </a:solidFill>
              <a:latin typeface="Calibri"/>
              <a:ea typeface="Calibri"/>
              <a:cs typeface="Calibri"/>
              <a:sym typeface="Calibri"/>
            </a:endParaRPr>
          </a:p>
          <a:p>
            <a:pPr marL="0" marR="0" lvl="0" indent="0" algn="l" rtl="0">
              <a:spcBef>
                <a:spcPts val="0"/>
              </a:spcBef>
              <a:spcAft>
                <a:spcPts val="0"/>
              </a:spcAft>
              <a:buClr>
                <a:srgbClr val="000000"/>
              </a:buClr>
              <a:buSzPts val="1867"/>
              <a:buFont typeface="Arial"/>
              <a:buNone/>
            </a:pPr>
            <a:r>
              <a:rPr lang="en-US" sz="1867" u="sng">
                <a:solidFill>
                  <a:srgbClr val="0000FF"/>
                </a:solidFill>
                <a:latin typeface="Calibri"/>
                <a:ea typeface="Calibri"/>
                <a:cs typeface="Calibri"/>
                <a:sym typeface="Calibri"/>
                <a:hlinkClick r:id="rId3"/>
              </a:rPr>
              <a:t>Unique Results</a:t>
            </a:r>
            <a:endParaRPr sz="1867">
              <a:solidFill>
                <a:srgbClr val="0000FF"/>
              </a:solidFill>
              <a:latin typeface="Calibri"/>
              <a:ea typeface="Calibri"/>
              <a:cs typeface="Calibri"/>
              <a:sym typeface="Calibri"/>
            </a:endParaRPr>
          </a:p>
        </p:txBody>
      </p:sp>
      <p:pic>
        <p:nvPicPr>
          <p:cNvPr id="1298" name="Google Shape;1298;p115" descr="A close up of a logo&#10;&#10;Description generated with very high confidence"/>
          <p:cNvPicPr preferRelativeResize="0"/>
          <p:nvPr/>
        </p:nvPicPr>
        <p:blipFill rotWithShape="1">
          <a:blip r:embed="rId4">
            <a:alphaModFix/>
          </a:blip>
          <a:srcRect/>
          <a:stretch/>
        </p:blipFill>
        <p:spPr>
          <a:xfrm>
            <a:off x="10483611" y="38468"/>
            <a:ext cx="1645923" cy="457201"/>
          </a:xfrm>
          <a:prstGeom prst="rect">
            <a:avLst/>
          </a:prstGeom>
          <a:noFill/>
          <a:ln>
            <a:noFill/>
          </a:ln>
        </p:spPr>
      </p:pic>
      <p:pic>
        <p:nvPicPr>
          <p:cNvPr id="1026" name="Picture 2" descr="C:\Users\Administrator\Desktop\jobstreet_result.png"/>
          <p:cNvPicPr>
            <a:picLocks noChangeAspect="1" noChangeArrowheads="1"/>
          </p:cNvPicPr>
          <p:nvPr/>
        </p:nvPicPr>
        <p:blipFill>
          <a:blip r:embed="rId5"/>
          <a:srcRect/>
          <a:stretch>
            <a:fillRect/>
          </a:stretch>
        </p:blipFill>
        <p:spPr bwMode="auto">
          <a:xfrm>
            <a:off x="381000" y="4800600"/>
            <a:ext cx="11277600" cy="1828800"/>
          </a:xfrm>
          <a:prstGeom prst="rect">
            <a:avLst/>
          </a:prstGeom>
          <a:noFill/>
        </p:spPr>
      </p:pic>
      <p:pic>
        <p:nvPicPr>
          <p:cNvPr id="1027" name="Picture 3" descr="C:\Users\Administrator\Desktop\jobstreet_unique.png"/>
          <p:cNvPicPr>
            <a:picLocks noChangeAspect="1" noChangeArrowheads="1"/>
          </p:cNvPicPr>
          <p:nvPr/>
        </p:nvPicPr>
        <p:blipFill>
          <a:blip r:embed="rId6"/>
          <a:srcRect/>
          <a:stretch>
            <a:fillRect/>
          </a:stretch>
        </p:blipFill>
        <p:spPr bwMode="auto">
          <a:xfrm>
            <a:off x="381000" y="1143000"/>
            <a:ext cx="11277600" cy="3352800"/>
          </a:xfrm>
          <a:prstGeom prst="rect">
            <a:avLst/>
          </a:prstGeom>
          <a:noFill/>
        </p:spPr>
      </p:pic>
      <p:sp>
        <p:nvSpPr>
          <p:cNvPr id="8" name="TextBox 7"/>
          <p:cNvSpPr txBox="1"/>
          <p:nvPr/>
        </p:nvSpPr>
        <p:spPr>
          <a:xfrm>
            <a:off x="457200" y="838200"/>
            <a:ext cx="11201400" cy="369332"/>
          </a:xfrm>
          <a:prstGeom prst="rect">
            <a:avLst/>
          </a:prstGeom>
          <a:noFill/>
        </p:spPr>
        <p:txBody>
          <a:bodyPr wrap="square" rtlCol="0">
            <a:spAutoFit/>
          </a:bodyPr>
          <a:lstStyle/>
          <a:p>
            <a:r>
              <a:rPr lang="en-US" sz="1800" dirty="0">
                <a:latin typeface="Calibri" pitchFamily="34" charset="0"/>
                <a:cs typeface="Calibri" pitchFamily="34" charset="0"/>
              </a:rPr>
              <a:t>Unique Results:</a:t>
            </a:r>
          </a:p>
        </p:txBody>
      </p:sp>
      <p:sp>
        <p:nvSpPr>
          <p:cNvPr id="9" name="TextBox 8"/>
          <p:cNvSpPr txBox="1"/>
          <p:nvPr/>
        </p:nvSpPr>
        <p:spPr>
          <a:xfrm>
            <a:off x="457200" y="4495800"/>
            <a:ext cx="11201400" cy="369332"/>
          </a:xfrm>
          <a:prstGeom prst="rect">
            <a:avLst/>
          </a:prstGeom>
          <a:noFill/>
        </p:spPr>
        <p:txBody>
          <a:bodyPr wrap="square" rtlCol="0">
            <a:spAutoFit/>
          </a:bodyPr>
          <a:lstStyle/>
          <a:p>
            <a:r>
              <a:rPr lang="en-US" sz="1800" dirty="0">
                <a:latin typeface="Calibri" pitchFamily="34" charset="0"/>
                <a:cs typeface="Calibri" pitchFamily="34" charset="0"/>
              </a:rPr>
              <a:t>Duplicate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2"/>
        <p:cNvGrpSpPr/>
        <p:nvPr/>
      </p:nvGrpSpPr>
      <p:grpSpPr>
        <a:xfrm>
          <a:off x="0" y="0"/>
          <a:ext cx="0" cy="0"/>
          <a:chOff x="0" y="0"/>
          <a:chExt cx="0" cy="0"/>
        </a:xfrm>
      </p:grpSpPr>
      <p:sp>
        <p:nvSpPr>
          <p:cNvPr id="1303" name="Google Shape;1303;p1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Rockwell"/>
              <a:ea typeface="Rockwell"/>
              <a:cs typeface="Rockwell"/>
              <a:sym typeface="Rockwell"/>
            </a:endParaRPr>
          </a:p>
        </p:txBody>
      </p:sp>
      <p:pic>
        <p:nvPicPr>
          <p:cNvPr id="2" name="Picture 1">
            <a:extLst>
              <a:ext uri="{FF2B5EF4-FFF2-40B4-BE49-F238E27FC236}">
                <a16:creationId xmlns:a16="http://schemas.microsoft.com/office/drawing/2014/main" id="{530F0E16-880C-4CE5-A15D-8679884237C9}"/>
              </a:ext>
            </a:extLst>
          </p:cNvPr>
          <p:cNvPicPr>
            <a:picLocks noChangeAspect="1"/>
          </p:cNvPicPr>
          <p:nvPr/>
        </p:nvPicPr>
        <p:blipFill>
          <a:blip r:embed="rId3"/>
          <a:stretch>
            <a:fillRect/>
          </a:stretch>
        </p:blipFill>
        <p:spPr>
          <a:xfrm>
            <a:off x="0" y="31321"/>
            <a:ext cx="12192000" cy="6858000"/>
          </a:xfrm>
          <a:prstGeom prst="rect">
            <a:avLst/>
          </a:prstGeom>
        </p:spPr>
      </p:pic>
    </p:spTree>
  </p:cSld>
  <p:clrMapOvr>
    <a:masterClrMapping/>
  </p:clrMapOvr>
</p:sld>
</file>

<file path=ppt/theme/theme1.xml><?xml version="1.0" encoding="utf-8"?>
<a:theme xmlns:a="http://schemas.openxmlformats.org/drawingml/2006/main" name="7_FY15 Enterprise identity theme">
  <a:themeElements>
    <a:clrScheme name="Custom 11">
      <a:dk1>
        <a:srgbClr val="505050"/>
      </a:dk1>
      <a:lt1>
        <a:srgbClr val="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667</Words>
  <Application>Microsoft Office PowerPoint</Application>
  <PresentationFormat>Widescreen</PresentationFormat>
  <Paragraphs>57</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Wingdings</vt:lpstr>
      <vt:lpstr>Noto Sans Symbols</vt:lpstr>
      <vt:lpstr>Calibri</vt:lpstr>
      <vt:lpstr>Rockwell</vt:lpstr>
      <vt:lpstr>Quattrocento Sans</vt:lpstr>
      <vt:lpstr>7_FY15 Enterprise identity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Mohanrao Thotakura</cp:lastModifiedBy>
  <cp:revision>6</cp:revision>
  <dcterms:modified xsi:type="dcterms:W3CDTF">2019-04-17T04:32:52Z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mothotak@microsoft.com</vt:lpwstr>
  </property>
  <property fmtid="{D5CDD505-2E9C-101B-9397-08002B2CF9AE}" pid="5" name="MSIP_Label_f42aa342-8706-4288-bd11-ebb85995028c_SetDate">
    <vt:lpwstr>2019-04-17T04:32:35.8666467Z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16d17409-a67f-4434-a256-bba282667f14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